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7"/>
  </p:notesMasterIdLst>
  <p:sldIdLst>
    <p:sldId id="285" r:id="rId2"/>
    <p:sldId id="257" r:id="rId3"/>
    <p:sldId id="286" r:id="rId4"/>
    <p:sldId id="287" r:id="rId5"/>
    <p:sldId id="288" r:id="rId6"/>
    <p:sldId id="262" r:id="rId7"/>
    <p:sldId id="289" r:id="rId8"/>
    <p:sldId id="290" r:id="rId9"/>
    <p:sldId id="266" r:id="rId10"/>
    <p:sldId id="291" r:id="rId11"/>
    <p:sldId id="267" r:id="rId12"/>
    <p:sldId id="292" r:id="rId13"/>
    <p:sldId id="293" r:id="rId14"/>
    <p:sldId id="295" r:id="rId15"/>
    <p:sldId id="296" r:id="rId16"/>
    <p:sldId id="297" r:id="rId17"/>
    <p:sldId id="298" r:id="rId18"/>
    <p:sldId id="299" r:id="rId19"/>
    <p:sldId id="300" r:id="rId20"/>
    <p:sldId id="320" r:id="rId21"/>
    <p:sldId id="301" r:id="rId22"/>
    <p:sldId id="303" r:id="rId23"/>
    <p:sldId id="304" r:id="rId24"/>
    <p:sldId id="312" r:id="rId25"/>
    <p:sldId id="313" r:id="rId26"/>
    <p:sldId id="318" r:id="rId27"/>
    <p:sldId id="319" r:id="rId28"/>
    <p:sldId id="317" r:id="rId29"/>
    <p:sldId id="305" r:id="rId30"/>
    <p:sldId id="311" r:id="rId31"/>
    <p:sldId id="279" r:id="rId32"/>
    <p:sldId id="309" r:id="rId33"/>
    <p:sldId id="306" r:id="rId34"/>
    <p:sldId id="307" r:id="rId35"/>
    <p:sldId id="308" r:id="rId36"/>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4641"/>
    <a:srgbClr val="FF00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94" autoAdjust="0"/>
    <p:restoredTop sz="52044" autoAdjust="0"/>
  </p:normalViewPr>
  <p:slideViewPr>
    <p:cSldViewPr>
      <p:cViewPr varScale="1">
        <p:scale>
          <a:sx n="51" d="100"/>
          <a:sy n="51" d="100"/>
        </p:scale>
        <p:origin x="-1680" y="-84"/>
      </p:cViewPr>
      <p:guideLst>
        <p:guide orient="horz" pos="2160"/>
        <p:guide pos="2880"/>
      </p:guideLst>
    </p:cSldViewPr>
  </p:slideViewPr>
  <p:notesTextViewPr>
    <p:cViewPr>
      <p:scale>
        <a:sx n="100" d="100"/>
        <a:sy n="100" d="100"/>
      </p:scale>
      <p:origin x="0" y="0"/>
    </p:cViewPr>
  </p:notesTextViewPr>
  <p:sorterViewPr>
    <p:cViewPr>
      <p:scale>
        <a:sx n="110" d="100"/>
        <a:sy n="110" d="100"/>
      </p:scale>
      <p:origin x="0" y="705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8AC00EFC-008A-4661-87D0-B49C3CD4AFB3}" type="datetimeFigureOut">
              <a:rPr kumimoji="1" lang="ja-JP" altLang="en-US" smtClean="0"/>
              <a:pPr/>
              <a:t>2017/8/8</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FBED4B8F-CB93-4529-8DE4-36358A71BB57}" type="slidenum">
              <a:rPr kumimoji="1" lang="ja-JP" altLang="en-US" smtClean="0"/>
              <a:pPr/>
              <a:t>‹#›</a:t>
            </a:fld>
            <a:endParaRPr kumimoji="1" lang="ja-JP" altLang="en-US"/>
          </a:p>
        </p:txBody>
      </p:sp>
    </p:spTree>
    <p:extLst>
      <p:ext uri="{BB962C8B-B14F-4D97-AF65-F5344CB8AC3E}">
        <p14:creationId xmlns:p14="http://schemas.microsoft.com/office/powerpoint/2010/main" val="6539699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1</a:t>
            </a:fld>
            <a:endParaRPr kumimoji="1" lang="ja-JP" altLang="en-US"/>
          </a:p>
        </p:txBody>
      </p:sp>
    </p:spTree>
    <p:extLst>
      <p:ext uri="{BB962C8B-B14F-4D97-AF65-F5344CB8AC3E}">
        <p14:creationId xmlns:p14="http://schemas.microsoft.com/office/powerpoint/2010/main" val="328446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smtClean="0">
                <a:solidFill>
                  <a:schemeClr val="tx1"/>
                </a:solidFill>
              </a:rPr>
              <a:t>〈</a:t>
            </a:r>
            <a:r>
              <a:rPr lang="ja-JP" altLang="en-US" sz="1200" dirty="0" smtClean="0">
                <a:solidFill>
                  <a:schemeClr val="tx1"/>
                </a:solidFill>
              </a:rPr>
              <a:t>みなさんの趣味は何ですか。よく何をしますか。ともだちと趣味について話してみましょう。</a:t>
            </a:r>
            <a:r>
              <a:rPr lang="en-US" altLang="ja-JP" sz="1200" dirty="0" smtClean="0">
                <a:solidFill>
                  <a:schemeClr val="tx1"/>
                </a:solidFill>
              </a:rPr>
              <a:t>〉</a:t>
            </a:r>
            <a:endParaRPr lang="ja-JP" altLang="en-US" sz="1200" dirty="0" smtClean="0">
              <a:solidFill>
                <a:schemeClr val="tx1"/>
              </a:solidFill>
            </a:endParaRPr>
          </a:p>
          <a:p>
            <a:endParaRPr lang="en-US" altLang="ja-JP" dirty="0" smtClean="0"/>
          </a:p>
          <a:p>
            <a:endParaRPr lang="ja-JP" altLang="en-US" dirty="0"/>
          </a:p>
        </p:txBody>
      </p:sp>
      <p:sp>
        <p:nvSpPr>
          <p:cNvPr id="4" name="スライド番号プレースホルダー 3"/>
          <p:cNvSpPr>
            <a:spLocks noGrp="1"/>
          </p:cNvSpPr>
          <p:nvPr>
            <p:ph type="sldNum" sz="quarter" idx="10"/>
          </p:nvPr>
        </p:nvSpPr>
        <p:spPr/>
        <p:txBody>
          <a:bodyPr/>
          <a:lstStyle/>
          <a:p>
            <a:fld id="{AFC0DE5F-C7B1-4AA1-9E20-33415452BF1B}" type="slidenum">
              <a:rPr kumimoji="1" lang="ja-JP" altLang="en-US" smtClean="0"/>
              <a:pPr/>
              <a:t>10</a:t>
            </a:fld>
            <a:endParaRPr kumimoji="1" lang="ja-JP" altLang="en-US"/>
          </a:p>
        </p:txBody>
      </p:sp>
    </p:spTree>
    <p:extLst>
      <p:ext uri="{BB962C8B-B14F-4D97-AF65-F5344CB8AC3E}">
        <p14:creationId xmlns:p14="http://schemas.microsoft.com/office/powerpoint/2010/main" val="1387571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membaca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penjelasan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instruksi</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ada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mengetahui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tugasnya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situasi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percakapan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tujuan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percakapan</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harus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disimak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percakapan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ini</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Mengkonfirmasi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pilihan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jawaban</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Apabila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beberapa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tugas</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harus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disimak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satu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tugas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saja</a:t>
            </a:r>
            <a:r>
              <a:rPr kumimoji="1" lang="en-US"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jangan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mengerjakan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dua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tugas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sekaligus</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Contoh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dikerjakan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bersama</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berkali</a:t>
            </a:r>
            <a:r>
              <a:rPr kumimoji="1" lang="en-US" altLang="ja-JP" sz="1200" kern="1200" dirty="0" smtClean="0">
                <a:solidFill>
                  <a:schemeClr val="tx1"/>
                </a:solidFill>
                <a:effectLst/>
                <a:latin typeface="+mn-lt"/>
                <a:ea typeface="+mn-ea"/>
                <a:cs typeface="+mn-cs"/>
              </a:rPr>
              <a:t>-kali. </a:t>
            </a:r>
            <a:r>
              <a:rPr kumimoji="1" lang="en-US" altLang="ja-JP" sz="1200" kern="1200" dirty="0" err="1" smtClean="0">
                <a:solidFill>
                  <a:schemeClr val="tx1"/>
                </a:solidFill>
                <a:effectLst/>
                <a:latin typeface="+mn-lt"/>
                <a:ea typeface="+mn-ea"/>
                <a:cs typeface="+mn-cs"/>
              </a:rPr>
              <a:t>Jawaban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dicocokkan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sesama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teman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Setelah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itu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sekali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lagi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mencocokkan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jawaban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bersama</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dirty="0" smtClean="0"/>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以下の</a:t>
            </a:r>
            <a:r>
              <a:rPr kumimoji="1" lang="en-US" altLang="ja-JP" sz="1200" kern="1200" dirty="0" smtClean="0">
                <a:solidFill>
                  <a:schemeClr val="tx1"/>
                </a:solidFill>
                <a:effectLst/>
                <a:latin typeface="+mn-lt"/>
                <a:ea typeface="+mn-ea"/>
                <a:cs typeface="+mn-cs"/>
              </a:rPr>
              <a:t>4</a:t>
            </a:r>
            <a:r>
              <a:rPr kumimoji="1" lang="ja-JP" altLang="ja-JP" sz="1200" kern="1200" dirty="0" err="1" smtClean="0">
                <a:solidFill>
                  <a:schemeClr val="tx1"/>
                </a:solidFill>
                <a:effectLst/>
                <a:latin typeface="+mn-lt"/>
                <a:ea typeface="+mn-ea"/>
                <a:cs typeface="+mn-cs"/>
              </a:rPr>
              <a:t>つの</a:t>
            </a:r>
            <a:r>
              <a:rPr kumimoji="1" lang="ja-JP" altLang="ja-JP" sz="1200" kern="1200" dirty="0" smtClean="0">
                <a:solidFill>
                  <a:schemeClr val="tx1"/>
                </a:solidFill>
                <a:effectLst/>
                <a:latin typeface="+mn-lt"/>
                <a:ea typeface="+mn-ea"/>
                <a:cs typeface="+mn-cs"/>
              </a:rPr>
              <a:t>会話を聞いて、それぞれの人の趣味は何か、また、よくすることは何か聞いて、選びなさい。</a:t>
            </a:r>
            <a:r>
              <a:rPr kumimoji="1" lang="en-US" altLang="ja-JP" sz="1200" kern="1200" dirty="0" smtClean="0">
                <a:solidFill>
                  <a:schemeClr val="tx1"/>
                </a:solidFill>
                <a:effectLst/>
                <a:latin typeface="+mn-lt"/>
                <a:ea typeface="+mn-ea"/>
                <a:cs typeface="+mn-cs"/>
              </a:rPr>
              <a:t>〉</a:t>
            </a:r>
          </a:p>
          <a:p>
            <a:endParaRPr kumimoji="1" lang="en-US" altLang="ja-JP" dirty="0" smtClean="0"/>
          </a:p>
          <a:p>
            <a:r>
              <a:rPr kumimoji="1" lang="ja-JP" altLang="en-US" sz="1200" kern="1200" dirty="0" smtClean="0">
                <a:solidFill>
                  <a:schemeClr val="tx1"/>
                </a:solidFill>
                <a:effectLst/>
                <a:latin typeface="+mn-lt"/>
                <a:ea typeface="+mn-ea"/>
                <a:cs typeface="+mn-cs"/>
              </a:rPr>
              <a:t>◆ 進め方</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生徒は指示を読む。タスクは何か（どんな場面や目的の会話を聞くか、何を理解するか）確認する。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選択肢を確認する。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複数のタスクがある場合は、</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回に一つの目的で聞く。</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例題をみんなでやってみる。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複数回聞く。答えは生徒同士で確認する。全体でもう一度聞いて答えを確認する。</a:t>
            </a:r>
          </a:p>
        </p:txBody>
      </p:sp>
      <p:sp>
        <p:nvSpPr>
          <p:cNvPr id="4" name="スライド番号プレースホルダー 3"/>
          <p:cNvSpPr>
            <a:spLocks noGrp="1"/>
          </p:cNvSpPr>
          <p:nvPr>
            <p:ph type="sldNum" sz="quarter" idx="10"/>
          </p:nvPr>
        </p:nvSpPr>
        <p:spPr/>
        <p:txBody>
          <a:bodyPr/>
          <a:lstStyle/>
          <a:p>
            <a:fld id="{FBED4B8F-CB93-4529-8DE4-36358A71BB57}" type="slidenum">
              <a:rPr kumimoji="1" lang="ja-JP" altLang="en-US" smtClean="0"/>
              <a:pPr/>
              <a:t>11</a:t>
            </a:fld>
            <a:endParaRPr kumimoji="1" lang="ja-JP" altLang="en-US"/>
          </a:p>
        </p:txBody>
      </p:sp>
    </p:spTree>
    <p:extLst>
      <p:ext uri="{BB962C8B-B14F-4D97-AF65-F5344CB8AC3E}">
        <p14:creationId xmlns:p14="http://schemas.microsoft.com/office/powerpoint/2010/main" val="3520383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mendengarkan</a:t>
            </a:r>
            <a:r>
              <a:rPr kumimoji="1" lang="en-US" altLang="ja-JP" sz="1200" kern="1200" dirty="0" smtClean="0">
                <a:solidFill>
                  <a:schemeClr val="tx1"/>
                </a:solidFill>
                <a:effectLst/>
                <a:latin typeface="+mn-lt"/>
                <a:ea typeface="+mn-ea"/>
                <a:cs typeface="+mn-cs"/>
              </a:rPr>
              <a:t> model </a:t>
            </a:r>
            <a:r>
              <a:rPr kumimoji="1" lang="en-US" altLang="ja-JP" sz="1200" kern="1200" dirty="0" err="1" smtClean="0">
                <a:solidFill>
                  <a:schemeClr val="tx1"/>
                </a:solidFill>
                <a:effectLst/>
                <a:latin typeface="+mn-lt"/>
                <a:ea typeface="+mn-ea"/>
                <a:cs typeface="+mn-cs"/>
              </a:rPr>
              <a:t>percakapan</a:t>
            </a:r>
            <a:r>
              <a:rPr kumimoji="1" lang="en-US"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presentasi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Konfirmasikan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fungsi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artinya</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Ulangi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sambil</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melihat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tulisannya</a:t>
            </a:r>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mempraktekkan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beberapa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temannya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informasi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sesuai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sebenarnya</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Tujuannya</a:t>
            </a:r>
            <a:r>
              <a:rPr kumimoji="1" lang="en-US" altLang="ja-JP" sz="1200" kern="1200" dirty="0" smtClean="0">
                <a:solidFill>
                  <a:schemeClr val="tx1"/>
                </a:solidFill>
                <a:effectLst/>
                <a:latin typeface="+mn-lt"/>
                <a:ea typeface="+mn-ea"/>
                <a:cs typeface="+mn-cs"/>
              </a:rPr>
              <a:t> BUKAN </a:t>
            </a:r>
            <a:r>
              <a:rPr kumimoji="1" lang="en-US" altLang="ja-JP" sz="1200" kern="1200" dirty="0" err="1" smtClean="0">
                <a:solidFill>
                  <a:schemeClr val="tx1"/>
                </a:solidFill>
                <a:effectLst/>
                <a:latin typeface="+mn-lt"/>
                <a:ea typeface="+mn-ea"/>
                <a:cs typeface="+mn-cs"/>
              </a:rPr>
              <a:t>menghafal</a:t>
            </a:r>
            <a:r>
              <a:rPr kumimoji="1" lang="en-US" altLang="ja-JP" sz="1200" kern="1200" dirty="0" smtClean="0">
                <a:solidFill>
                  <a:schemeClr val="tx1"/>
                </a:solidFill>
                <a:effectLst/>
                <a:latin typeface="+mn-lt"/>
                <a:ea typeface="+mn-ea"/>
                <a:cs typeface="+mn-cs"/>
              </a:rPr>
              <a:t> model </a:t>
            </a:r>
            <a:r>
              <a:rPr kumimoji="1" lang="en-US" altLang="ja-JP" sz="1200" kern="1200" dirty="0" err="1" smtClean="0">
                <a:solidFill>
                  <a:schemeClr val="tx1"/>
                </a:solidFill>
                <a:effectLst/>
                <a:latin typeface="+mn-lt"/>
                <a:ea typeface="+mn-ea"/>
                <a:cs typeface="+mn-cs"/>
              </a:rPr>
              <a:t>percakapan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atau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melafalkan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benar</a:t>
            </a:r>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YANG PENTING </a:t>
            </a:r>
            <a:r>
              <a:rPr kumimoji="1" lang="en-US" altLang="ja-JP" sz="1200" kern="1200" dirty="0" err="1" smtClean="0">
                <a:solidFill>
                  <a:schemeClr val="tx1"/>
                </a:solidFill>
                <a:effectLst/>
                <a:latin typeface="+mn-lt"/>
                <a:ea typeface="+mn-ea"/>
                <a:cs typeface="+mn-cs"/>
              </a:rPr>
              <a:t>pada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bagian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ini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adalah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memberikan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kesempatan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kepada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mengutarakan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informasi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sesungguhnya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mengenai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dirinya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kepada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banyak</a:t>
            </a:r>
            <a:r>
              <a:rPr kumimoji="1" lang="en-US" altLang="ja-JP" sz="1200" kern="1200" dirty="0" smtClean="0">
                <a:solidFill>
                  <a:schemeClr val="tx1"/>
                </a:solidFill>
                <a:effectLst/>
                <a:latin typeface="+mn-lt"/>
                <a:ea typeface="+mn-ea"/>
                <a:cs typeface="+mn-cs"/>
              </a:rPr>
              <a:t> orang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mendengar</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jawaban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temannya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sesuai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contoh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percakapan</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dirty="0" smtClean="0"/>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dirty="0" smtClean="0"/>
          </a:p>
          <a:p>
            <a:r>
              <a:rPr kumimoji="1" lang="ja-JP" altLang="en-US" sz="1200" kern="1200" dirty="0" smtClean="0">
                <a:solidFill>
                  <a:schemeClr val="tx1"/>
                </a:solidFill>
                <a:effectLst/>
                <a:latin typeface="+mn-lt"/>
                <a:ea typeface="+mn-ea"/>
                <a:cs typeface="+mn-cs"/>
              </a:rPr>
              <a:t>◆ 進め方</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モデルの音声を聞く。意味を確認する。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文字を見ながら、口慣らしのために繰り返す。（モデル文を覚えたり、正しく発音することが目的ではない。）</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何人もの違う人に自分のことを何度も言う、違う人の答えを聞くことが大事。</a:t>
            </a:r>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53F96B43-10FA-4C45-B073-96709D61642E}" type="slidenum">
              <a:rPr kumimoji="1" lang="ja-JP" altLang="en-US" smtClean="0"/>
              <a:pPr/>
              <a:t>12</a:t>
            </a:fld>
            <a:endParaRPr kumimoji="1" lang="ja-JP" altLang="en-US"/>
          </a:p>
        </p:txBody>
      </p:sp>
    </p:spTree>
    <p:extLst>
      <p:ext uri="{BB962C8B-B14F-4D97-AF65-F5344CB8AC3E}">
        <p14:creationId xmlns:p14="http://schemas.microsoft.com/office/powerpoint/2010/main" val="654616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28600" indent="-228600">
              <a:buFont typeface="+mj-lt"/>
              <a:buAutoNum type="arabicPeriod"/>
            </a:pPr>
            <a:r>
              <a:rPr kumimoji="1" lang="ja-JP" altLang="ja-JP" sz="1200" kern="1200" dirty="0" smtClean="0">
                <a:solidFill>
                  <a:schemeClr val="tx1"/>
                </a:solidFill>
                <a:effectLst/>
                <a:latin typeface="+mn-lt"/>
                <a:ea typeface="+mn-ea"/>
                <a:cs typeface="+mn-cs"/>
              </a:rPr>
              <a:t>「はなしましょう</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」を例にして</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人の友達に趣味についてインタビューしなさい。</a:t>
            </a:r>
          </a:p>
          <a:p>
            <a:pPr marL="228600" indent="-228600">
              <a:buFont typeface="+mj-lt"/>
              <a:buAutoNum type="arabicPeriod"/>
            </a:pPr>
            <a:r>
              <a:rPr kumimoji="1" lang="ja-JP" altLang="en-US" sz="1200" kern="1200" dirty="0" smtClean="0">
                <a:solidFill>
                  <a:schemeClr val="tx1"/>
                </a:solidFill>
                <a:effectLst/>
                <a:latin typeface="+mn-lt"/>
                <a:ea typeface="+mn-ea"/>
                <a:cs typeface="+mn-cs"/>
              </a:rPr>
              <a:t>表</a:t>
            </a:r>
            <a:r>
              <a:rPr kumimoji="1" lang="ja-JP" altLang="ja-JP" sz="1200" kern="1200" dirty="0" smtClean="0">
                <a:solidFill>
                  <a:schemeClr val="tx1"/>
                </a:solidFill>
                <a:effectLst/>
                <a:latin typeface="+mn-lt"/>
                <a:ea typeface="+mn-ea"/>
                <a:cs typeface="+mn-cs"/>
              </a:rPr>
              <a:t>の一番上の行には、自分のことを書き入れなさい。</a:t>
            </a:r>
            <a:endParaRPr kumimoji="1" lang="en-US" altLang="ja-JP" sz="1200" kern="1200" dirty="0" smtClean="0">
              <a:solidFill>
                <a:schemeClr val="tx1"/>
              </a:solidFill>
              <a:effectLst/>
              <a:latin typeface="+mn-lt"/>
              <a:ea typeface="+mn-ea"/>
              <a:cs typeface="+mn-cs"/>
            </a:endParaRPr>
          </a:p>
          <a:p>
            <a:endParaRPr kumimoji="1" lang="en-US" altLang="ja-JP" dirty="0" smtClean="0"/>
          </a:p>
          <a:p>
            <a:r>
              <a:rPr kumimoji="1" lang="ja-JP" altLang="en-US" dirty="0" smtClean="0"/>
              <a:t>［緑色の箱の中］　</a:t>
            </a:r>
            <a:endParaRPr kumimoji="1" lang="en-US" altLang="ja-JP" dirty="0" smtClean="0"/>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あなたのグループの人、またはクラスメートの中で何の趣味を持つ人が一番多いですか。</a:t>
            </a:r>
            <a:r>
              <a:rPr kumimoji="1" lang="en-US" altLang="ja-JP" sz="1200" kern="1200" dirty="0" smtClean="0">
                <a:solidFill>
                  <a:schemeClr val="tx1"/>
                </a:solidFill>
                <a:effectLst/>
                <a:latin typeface="+mn-lt"/>
                <a:ea typeface="+mn-ea"/>
                <a:cs typeface="+mn-cs"/>
              </a:rPr>
              <a:t>〉</a:t>
            </a:r>
          </a:p>
          <a:p>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53F96B43-10FA-4C45-B073-96709D61642E}" type="slidenum">
              <a:rPr kumimoji="1" lang="ja-JP" altLang="en-US" smtClean="0"/>
              <a:pPr/>
              <a:t>13</a:t>
            </a:fld>
            <a:endParaRPr kumimoji="1" lang="ja-JP" altLang="en-US"/>
          </a:p>
        </p:txBody>
      </p:sp>
    </p:spTree>
    <p:extLst>
      <p:ext uri="{BB962C8B-B14F-4D97-AF65-F5344CB8AC3E}">
        <p14:creationId xmlns:p14="http://schemas.microsoft.com/office/powerpoint/2010/main" val="2207537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memikirkan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fungsi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pola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maknanya.disampaikan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oleh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Bila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kesalahan</a:t>
            </a:r>
            <a:r>
              <a:rPr kumimoji="1" lang="en-US" altLang="ja-JP" sz="1200" kern="1200" dirty="0" smtClean="0">
                <a:solidFill>
                  <a:schemeClr val="tx1"/>
                </a:solidFill>
                <a:effectLst/>
                <a:latin typeface="+mn-lt"/>
                <a:ea typeface="+mn-ea"/>
                <a:cs typeface="+mn-cs"/>
              </a:rPr>
              <a:t>, guru </a:t>
            </a:r>
            <a:r>
              <a:rPr kumimoji="1" lang="en-US" altLang="ja-JP" sz="1200" kern="1200" dirty="0" err="1" smtClean="0">
                <a:solidFill>
                  <a:schemeClr val="tx1"/>
                </a:solidFill>
                <a:effectLst/>
                <a:latin typeface="+mn-lt"/>
                <a:ea typeface="+mn-ea"/>
                <a:cs typeface="+mn-cs"/>
              </a:rPr>
              <a:t>menanyakan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pendapat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lain. </a:t>
            </a:r>
            <a:endParaRPr kumimoji="1" lang="ja-JP"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en-US" altLang="ja-JP" sz="1200" kern="1200" dirty="0" smtClean="0">
                <a:solidFill>
                  <a:schemeClr val="tx1"/>
                </a:solidFill>
                <a:effectLst/>
                <a:latin typeface="+mn-lt"/>
                <a:ea typeface="+mn-ea"/>
                <a:cs typeface="+mn-cs"/>
              </a:rPr>
              <a:t>Guru </a:t>
            </a:r>
            <a:r>
              <a:rPr kumimoji="1" lang="en-US" altLang="ja-JP" sz="1200" kern="1200" dirty="0" err="1" smtClean="0">
                <a:solidFill>
                  <a:schemeClr val="tx1"/>
                </a:solidFill>
                <a:effectLst/>
                <a:latin typeface="+mn-lt"/>
                <a:ea typeface="+mn-ea"/>
                <a:cs typeface="+mn-cs"/>
              </a:rPr>
              <a:t>hanya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memberikan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contoh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sejenis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memancing</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berpikir</a:t>
            </a:r>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en-US" altLang="ja-JP" sz="1200" kern="1200" dirty="0" smtClean="0">
                <a:solidFill>
                  <a:schemeClr val="tx1"/>
                </a:solidFill>
                <a:effectLst/>
                <a:latin typeface="+mn-lt"/>
                <a:ea typeface="+mn-ea"/>
                <a:cs typeface="+mn-cs"/>
              </a:rPr>
              <a:t>Di </a:t>
            </a:r>
            <a:r>
              <a:rPr kumimoji="1" lang="en-US" altLang="ja-JP" sz="1200" kern="1200" dirty="0" err="1" smtClean="0">
                <a:solidFill>
                  <a:schemeClr val="tx1"/>
                </a:solidFill>
                <a:effectLst/>
                <a:latin typeface="+mn-lt"/>
                <a:ea typeface="+mn-ea"/>
                <a:cs typeface="+mn-cs"/>
              </a:rPr>
              <a:t>sini</a:t>
            </a:r>
            <a:r>
              <a:rPr kumimoji="1" lang="en-US" altLang="ja-JP" sz="1200" kern="1200" dirty="0" smtClean="0">
                <a:solidFill>
                  <a:schemeClr val="tx1"/>
                </a:solidFill>
                <a:effectLst/>
                <a:latin typeface="+mn-lt"/>
                <a:ea typeface="+mn-ea"/>
                <a:cs typeface="+mn-cs"/>
              </a:rPr>
              <a:t> guru TIDAK </a:t>
            </a:r>
            <a:r>
              <a:rPr kumimoji="1" lang="en-US" altLang="ja-JP" sz="1200" kern="1200" dirty="0" err="1" smtClean="0">
                <a:solidFill>
                  <a:schemeClr val="tx1"/>
                </a:solidFill>
                <a:effectLst/>
                <a:latin typeface="+mn-lt"/>
                <a:ea typeface="+mn-ea"/>
                <a:cs typeface="+mn-cs"/>
              </a:rPr>
              <a:t>menjelaskan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tidak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menuliskan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mengingat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penjelasan</a:t>
            </a:r>
            <a:r>
              <a:rPr kumimoji="1" lang="en-US" altLang="ja-JP" sz="1200" kern="1200" dirty="0" smtClean="0">
                <a:solidFill>
                  <a:schemeClr val="tx1"/>
                </a:solidFill>
                <a:effectLst/>
                <a:latin typeface="+mn-lt"/>
                <a:ea typeface="+mn-ea"/>
                <a:cs typeface="+mn-cs"/>
              </a:rPr>
              <a:t> guru. (</a:t>
            </a:r>
            <a:r>
              <a:rPr kumimoji="1" lang="en-US" altLang="ja-JP" sz="1200" kern="1200" dirty="0" err="1" smtClean="0">
                <a:solidFill>
                  <a:schemeClr val="tx1"/>
                </a:solidFill>
                <a:effectLst/>
                <a:latin typeface="+mn-lt"/>
                <a:ea typeface="+mn-ea"/>
                <a:cs typeface="+mn-cs"/>
              </a:rPr>
              <a:t>Fungsi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masing-masing</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pola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ditulis</a:t>
            </a:r>
            <a:r>
              <a:rPr kumimoji="1" lang="en-US" altLang="ja-JP" sz="1200" kern="1200" dirty="0" smtClean="0">
                <a:solidFill>
                  <a:schemeClr val="tx1"/>
                </a:solidFill>
                <a:effectLst/>
                <a:latin typeface="+mn-lt"/>
                <a:ea typeface="+mn-ea"/>
                <a:cs typeface="+mn-cs"/>
              </a:rPr>
              <a:t> di </a:t>
            </a:r>
            <a:r>
              <a:rPr kumimoji="1" lang="en-US" altLang="ja-JP" sz="1200" kern="1200" dirty="0" err="1" smtClean="0">
                <a:solidFill>
                  <a:schemeClr val="tx1"/>
                </a:solidFill>
                <a:effectLst/>
                <a:latin typeface="+mn-lt"/>
                <a:ea typeface="+mn-ea"/>
                <a:cs typeface="+mn-cs"/>
              </a:rPr>
              <a:t>catatan</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pPr marL="228600" indent="-228600">
              <a:buAutoNum type="arabicParenBoth"/>
            </a:pPr>
            <a:r>
              <a:rPr kumimoji="1" lang="en-US" altLang="ja-JP" dirty="0" err="1" smtClean="0"/>
              <a:t>Menyebutkan</a:t>
            </a:r>
            <a:r>
              <a:rPr kumimoji="1" lang="en-US" altLang="ja-JP" dirty="0" smtClean="0"/>
              <a:t> </a:t>
            </a:r>
            <a:r>
              <a:rPr kumimoji="1" lang="en-US" altLang="ja-JP" dirty="0" err="1" smtClean="0"/>
              <a:t>hobi</a:t>
            </a:r>
            <a:endParaRPr kumimoji="1" lang="en-US" altLang="ja-JP" dirty="0" smtClean="0"/>
          </a:p>
          <a:p>
            <a:pPr marL="0" indent="0">
              <a:buNone/>
            </a:pPr>
            <a:r>
              <a:rPr kumimoji="1" lang="ja-JP" altLang="en-US" dirty="0" smtClean="0"/>
              <a:t>（２）</a:t>
            </a:r>
            <a:r>
              <a:rPr kumimoji="1" lang="en-US" altLang="ja-JP" dirty="0" err="1" smtClean="0"/>
              <a:t>Menyebutkan</a:t>
            </a:r>
            <a:r>
              <a:rPr kumimoji="1" lang="en-US" altLang="ja-JP" dirty="0" smtClean="0"/>
              <a:t> </a:t>
            </a:r>
            <a:r>
              <a:rPr kumimoji="1" lang="en-US" altLang="ja-JP" dirty="0" err="1" smtClean="0"/>
              <a:t>hal</a:t>
            </a:r>
            <a:r>
              <a:rPr kumimoji="1" lang="en-US" altLang="ja-JP" dirty="0" smtClean="0"/>
              <a:t> yang </a:t>
            </a:r>
            <a:r>
              <a:rPr kumimoji="1" lang="en-US" altLang="ja-JP" dirty="0" err="1" smtClean="0"/>
              <a:t>sering</a:t>
            </a:r>
            <a:r>
              <a:rPr kumimoji="1" lang="en-US" altLang="ja-JP" dirty="0" smtClean="0"/>
              <a:t> </a:t>
            </a:r>
            <a:r>
              <a:rPr kumimoji="1" lang="en-US" altLang="ja-JP" dirty="0" err="1" smtClean="0"/>
              <a:t>dilakukan</a:t>
            </a:r>
            <a:r>
              <a:rPr kumimoji="1" lang="en-US" altLang="ja-JP" dirty="0" smtClean="0"/>
              <a:t> </a:t>
            </a:r>
            <a:r>
              <a:rPr kumimoji="1" lang="en-US" altLang="ja-JP" dirty="0" err="1" smtClean="0"/>
              <a:t>berkaitan</a:t>
            </a:r>
            <a:r>
              <a:rPr kumimoji="1" lang="en-US" altLang="ja-JP" dirty="0" smtClean="0"/>
              <a:t> </a:t>
            </a:r>
            <a:r>
              <a:rPr kumimoji="1" lang="en-US" altLang="ja-JP" dirty="0" err="1" smtClean="0"/>
              <a:t>dengan</a:t>
            </a:r>
            <a:r>
              <a:rPr kumimoji="1" lang="en-US" altLang="ja-JP" dirty="0" smtClean="0"/>
              <a:t> </a:t>
            </a:r>
            <a:r>
              <a:rPr kumimoji="1" lang="en-US" altLang="ja-JP" dirty="0" err="1" smtClean="0"/>
              <a:t>hobi</a:t>
            </a:r>
            <a:endParaRPr kumimoji="1" lang="en-US" altLang="ja-JP" dirty="0" smtClean="0"/>
          </a:p>
          <a:p>
            <a:pPr marL="0" indent="0">
              <a:buNone/>
            </a:pPr>
            <a:endParaRPr kumimoji="1" lang="en-US" altLang="ja-JP" dirty="0" smtClean="0"/>
          </a:p>
          <a:p>
            <a:pPr marL="0" indent="0">
              <a:buNone/>
            </a:pPr>
            <a:r>
              <a:rPr kumimoji="1" lang="en-US" altLang="ja-JP" dirty="0" smtClean="0"/>
              <a:t>_______________________________________________________________________________________________________________________________________________________________________________________</a:t>
            </a:r>
          </a:p>
          <a:p>
            <a:pPr marL="0" indent="0">
              <a:buNone/>
            </a:pPr>
            <a:endParaRPr kumimoji="1" lang="en-US" altLang="ja-JP" dirty="0" smtClean="0"/>
          </a:p>
          <a:p>
            <a:r>
              <a:rPr kumimoji="1" lang="ja-JP" altLang="en-US" sz="1200" kern="1200" dirty="0" smtClean="0">
                <a:solidFill>
                  <a:schemeClr val="tx1"/>
                </a:solidFill>
                <a:effectLst/>
                <a:latin typeface="+mn-lt"/>
                <a:ea typeface="+mn-ea"/>
                <a:cs typeface="+mn-cs"/>
              </a:rPr>
              <a:t>◆ 進め方</a:t>
            </a:r>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文型の機能や意味を生徒に考え、発表させる。教師は、修正やまとめをする。教師は説明しない。教師の説明を書いたり覚えたりするのではない。</a:t>
            </a:r>
            <a:endParaRPr kumimoji="1" lang="en-US" altLang="ja-JP" sz="1200" kern="1200" dirty="0" smtClean="0">
              <a:solidFill>
                <a:schemeClr val="tx1"/>
              </a:solidFill>
              <a:effectLst/>
              <a:latin typeface="+mn-lt"/>
              <a:ea typeface="+mn-ea"/>
              <a:cs typeface="+mn-cs"/>
            </a:endParaRPr>
          </a:p>
          <a:p>
            <a:r>
              <a:rPr kumimoji="1" lang="ja-JP" altLang="en-US" dirty="0" smtClean="0"/>
              <a:t>（１）趣味は何か言う。</a:t>
            </a:r>
            <a:endParaRPr kumimoji="1" lang="en-US" altLang="ja-JP" dirty="0" smtClean="0"/>
          </a:p>
          <a:p>
            <a:r>
              <a:rPr kumimoji="1" lang="ja-JP" altLang="en-US" dirty="0" smtClean="0"/>
              <a:t>（２）よくする活動を言う。</a:t>
            </a:r>
            <a:endParaRPr kumimoji="1" lang="en-US" altLang="ja-JP" dirty="0" smtClean="0"/>
          </a:p>
          <a:p>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53F96B43-10FA-4C45-B073-96709D61642E}" type="slidenum">
              <a:rPr kumimoji="1" lang="ja-JP" altLang="en-US" smtClean="0"/>
              <a:pPr/>
              <a:t>14</a:t>
            </a:fld>
            <a:endParaRPr kumimoji="1" lang="ja-JP" altLang="en-US"/>
          </a:p>
        </p:txBody>
      </p:sp>
    </p:spTree>
    <p:extLst>
      <p:ext uri="{BB962C8B-B14F-4D97-AF65-F5344CB8AC3E}">
        <p14:creationId xmlns:p14="http://schemas.microsoft.com/office/powerpoint/2010/main" val="3907322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smtClean="0">
                <a:solidFill>
                  <a:schemeClr val="tx1"/>
                </a:solidFill>
              </a:rPr>
              <a:t>〈</a:t>
            </a:r>
            <a:r>
              <a:rPr lang="ja-JP" altLang="en-US" sz="1200" dirty="0" smtClean="0">
                <a:solidFill>
                  <a:schemeClr val="tx1"/>
                </a:solidFill>
              </a:rPr>
              <a:t>みなさんの趣味は何で、その中でも好きな物は何ですか。友だちと話してみましょう</a:t>
            </a:r>
            <a:r>
              <a:rPr lang="en-US" altLang="ja-JP" sz="1200" dirty="0" smtClean="0">
                <a:solidFill>
                  <a:schemeClr val="tx1"/>
                </a:solidFill>
              </a:rPr>
              <a:t>〉</a:t>
            </a:r>
            <a:endParaRPr lang="ja-JP" altLang="en-US" sz="1200" dirty="0" smtClean="0">
              <a:solidFill>
                <a:schemeClr val="tx1"/>
              </a:solidFill>
            </a:endParaRPr>
          </a:p>
          <a:p>
            <a:endParaRPr lang="en-US" altLang="ja-JP" dirty="0" smtClean="0"/>
          </a:p>
          <a:p>
            <a:endParaRPr lang="ja-JP" altLang="en-US" dirty="0"/>
          </a:p>
        </p:txBody>
      </p:sp>
      <p:sp>
        <p:nvSpPr>
          <p:cNvPr id="4" name="スライド番号プレースホルダー 3"/>
          <p:cNvSpPr>
            <a:spLocks noGrp="1"/>
          </p:cNvSpPr>
          <p:nvPr>
            <p:ph type="sldNum" sz="quarter" idx="10"/>
          </p:nvPr>
        </p:nvSpPr>
        <p:spPr/>
        <p:txBody>
          <a:bodyPr/>
          <a:lstStyle/>
          <a:p>
            <a:fld id="{AFC0DE5F-C7B1-4AA1-9E20-33415452BF1B}" type="slidenum">
              <a:rPr kumimoji="1" lang="ja-JP" altLang="en-US" smtClean="0"/>
              <a:pPr/>
              <a:t>15</a:t>
            </a:fld>
            <a:endParaRPr kumimoji="1" lang="ja-JP" altLang="en-US"/>
          </a:p>
        </p:txBody>
      </p:sp>
    </p:spTree>
    <p:extLst>
      <p:ext uri="{BB962C8B-B14F-4D97-AF65-F5344CB8AC3E}">
        <p14:creationId xmlns:p14="http://schemas.microsoft.com/office/powerpoint/2010/main" val="22779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membaca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penjelasan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instruksi</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ada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mengetahui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tugasnya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situasi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percakapan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tujuan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percakapan</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harus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disimak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percakapan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ini</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Mengkonfirmasi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pilihan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jawaban</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Apabila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beberapa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tugas</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harus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disimak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satu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tugas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saja</a:t>
            </a:r>
            <a:r>
              <a:rPr kumimoji="1" lang="en-US"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jangan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mengerjakan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dua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tugas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sekaligus</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Contoh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dikerjakan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bersama</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berkali</a:t>
            </a:r>
            <a:r>
              <a:rPr kumimoji="1" lang="en-US" altLang="ja-JP" sz="1200" kern="1200" dirty="0" smtClean="0">
                <a:solidFill>
                  <a:schemeClr val="tx1"/>
                </a:solidFill>
                <a:effectLst/>
                <a:latin typeface="+mn-lt"/>
                <a:ea typeface="+mn-ea"/>
                <a:cs typeface="+mn-cs"/>
              </a:rPr>
              <a:t>-kali. </a:t>
            </a:r>
            <a:r>
              <a:rPr kumimoji="1" lang="en-US" altLang="ja-JP" sz="1200" kern="1200" dirty="0" err="1" smtClean="0">
                <a:solidFill>
                  <a:schemeClr val="tx1"/>
                </a:solidFill>
                <a:effectLst/>
                <a:latin typeface="+mn-lt"/>
                <a:ea typeface="+mn-ea"/>
                <a:cs typeface="+mn-cs"/>
              </a:rPr>
              <a:t>Jawaban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dicocokkan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sesama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teman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Setelah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itu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sekali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lagi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mencocokkan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jawaban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bersama</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dirty="0" smtClean="0"/>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以下の</a:t>
            </a:r>
            <a:r>
              <a:rPr kumimoji="1" lang="en-US" altLang="ja-JP" sz="1200" kern="1200" dirty="0" smtClean="0">
                <a:solidFill>
                  <a:schemeClr val="tx1"/>
                </a:solidFill>
                <a:effectLst/>
                <a:latin typeface="+mn-lt"/>
                <a:ea typeface="+mn-ea"/>
                <a:cs typeface="+mn-cs"/>
              </a:rPr>
              <a:t>4</a:t>
            </a:r>
            <a:r>
              <a:rPr kumimoji="1" lang="ja-JP" altLang="ja-JP" sz="1200" kern="1200" dirty="0" err="1" smtClean="0">
                <a:solidFill>
                  <a:schemeClr val="tx1"/>
                </a:solidFill>
                <a:effectLst/>
                <a:latin typeface="+mn-lt"/>
                <a:ea typeface="+mn-ea"/>
                <a:cs typeface="+mn-cs"/>
              </a:rPr>
              <a:t>つの</a:t>
            </a:r>
            <a:r>
              <a:rPr kumimoji="1" lang="ja-JP" altLang="ja-JP" sz="1200" kern="1200" dirty="0" smtClean="0">
                <a:solidFill>
                  <a:schemeClr val="tx1"/>
                </a:solidFill>
                <a:effectLst/>
                <a:latin typeface="+mn-lt"/>
                <a:ea typeface="+mn-ea"/>
                <a:cs typeface="+mn-cs"/>
              </a:rPr>
              <a:t>会話を聞いて、それぞれの人の趣味は何かを</a:t>
            </a:r>
            <a:r>
              <a:rPr kumimoji="1" lang="en-US" altLang="ja-JP" sz="1200" kern="1200" dirty="0" smtClean="0">
                <a:solidFill>
                  <a:schemeClr val="tx1"/>
                </a:solidFill>
                <a:effectLst/>
                <a:latin typeface="+mn-lt"/>
                <a:ea typeface="+mn-ea"/>
                <a:cs typeface="+mn-cs"/>
              </a:rPr>
              <a:t>a-d</a:t>
            </a:r>
            <a:r>
              <a:rPr kumimoji="1" lang="ja-JP" altLang="ja-JP" sz="1200" kern="1200" dirty="0" smtClean="0">
                <a:solidFill>
                  <a:schemeClr val="tx1"/>
                </a:solidFill>
                <a:effectLst/>
                <a:latin typeface="+mn-lt"/>
                <a:ea typeface="+mn-ea"/>
                <a:cs typeface="+mn-cs"/>
              </a:rPr>
              <a:t>から、また、何が好きかを</a:t>
            </a:r>
            <a:r>
              <a:rPr kumimoji="1" lang="en-US" altLang="ja-JP" sz="1200" kern="1200" dirty="0" smtClean="0">
                <a:solidFill>
                  <a:schemeClr val="tx1"/>
                </a:solidFill>
                <a:effectLst/>
                <a:latin typeface="+mn-lt"/>
                <a:ea typeface="+mn-ea"/>
                <a:cs typeface="+mn-cs"/>
              </a:rPr>
              <a:t>e-h</a:t>
            </a:r>
            <a:r>
              <a:rPr kumimoji="1" lang="ja-JP" altLang="ja-JP" sz="1200" kern="1200" dirty="0" smtClean="0">
                <a:solidFill>
                  <a:schemeClr val="tx1"/>
                </a:solidFill>
                <a:effectLst/>
                <a:latin typeface="+mn-lt"/>
                <a:ea typeface="+mn-ea"/>
                <a:cs typeface="+mn-cs"/>
              </a:rPr>
              <a:t>から選びなさい。</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dirty="0" smtClean="0"/>
          </a:p>
          <a:p>
            <a:r>
              <a:rPr kumimoji="1" lang="ja-JP" altLang="en-US" sz="1200" kern="1200" dirty="0" smtClean="0">
                <a:solidFill>
                  <a:schemeClr val="tx1"/>
                </a:solidFill>
                <a:effectLst/>
                <a:latin typeface="+mn-lt"/>
                <a:ea typeface="+mn-ea"/>
                <a:cs typeface="+mn-cs"/>
              </a:rPr>
              <a:t>◆ 進め方</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生徒は指示を読む。タスクは何か（どんな場面や目的の会話を聞くか、何を理解するか）確認する。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選択肢を確認する。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複数のタスクがある場合は、</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回に一つの目的で聞く。</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例題をみんなでやってみる。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複数回聞く。答えは生徒同士で確認する。全体でもう一度聞いて答えを確認する。</a:t>
            </a:r>
          </a:p>
          <a:p>
            <a:pPr marL="0" indent="0">
              <a:buFont typeface="+mj-lt"/>
              <a:buNone/>
            </a:pPr>
            <a:endParaRPr kumimoji="1" lang="en-US"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FBED4B8F-CB93-4529-8DE4-36358A71BB57}" type="slidenum">
              <a:rPr kumimoji="1" lang="ja-JP" altLang="en-US" smtClean="0"/>
              <a:pPr/>
              <a:t>16</a:t>
            </a:fld>
            <a:endParaRPr kumimoji="1" lang="ja-JP" altLang="en-US"/>
          </a:p>
        </p:txBody>
      </p:sp>
    </p:spTree>
    <p:extLst>
      <p:ext uri="{BB962C8B-B14F-4D97-AF65-F5344CB8AC3E}">
        <p14:creationId xmlns:p14="http://schemas.microsoft.com/office/powerpoint/2010/main" val="3483592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smtClean="0"/>
              <a:t>Menjodohkan</a:t>
            </a:r>
            <a:r>
              <a:rPr kumimoji="1" lang="en-US" altLang="ja-JP" dirty="0" smtClean="0"/>
              <a:t> kata-kata yang </a:t>
            </a:r>
            <a:r>
              <a:rPr kumimoji="1" lang="en-US" altLang="ja-JP" dirty="0" err="1" smtClean="0"/>
              <a:t>tepat</a:t>
            </a:r>
            <a:r>
              <a:rPr kumimoji="1" lang="en-US" altLang="ja-JP" dirty="0" smtClean="0"/>
              <a:t>, </a:t>
            </a:r>
            <a:r>
              <a:rPr kumimoji="1" lang="en-US" altLang="ja-JP" dirty="0" err="1" smtClean="0"/>
              <a:t>sesuai</a:t>
            </a:r>
            <a:r>
              <a:rPr kumimoji="1" lang="en-US" altLang="ja-JP" dirty="0" smtClean="0"/>
              <a:t> </a:t>
            </a:r>
            <a:r>
              <a:rPr kumimoji="1" lang="en-US" altLang="ja-JP" dirty="0" err="1" smtClean="0"/>
              <a:t>dengan</a:t>
            </a:r>
            <a:r>
              <a:rPr kumimoji="1" lang="en-US" altLang="ja-JP" dirty="0" smtClean="0"/>
              <a:t> </a:t>
            </a:r>
            <a:r>
              <a:rPr kumimoji="1" lang="en-US" altLang="ja-JP" dirty="0" err="1" smtClean="0"/>
              <a:t>jawabannya</a:t>
            </a:r>
            <a:r>
              <a:rPr kumimoji="1" lang="en-US" altLang="ja-JP" dirty="0" smtClean="0"/>
              <a:t>.</a:t>
            </a:r>
          </a:p>
          <a:p>
            <a:endParaRPr kumimoji="1" lang="en-US" altLang="ja-JP" dirty="0" smtClean="0"/>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dirty="0" smtClean="0"/>
          </a:p>
          <a:p>
            <a:r>
              <a:rPr kumimoji="1" lang="ja-JP" altLang="en-US" dirty="0" smtClean="0"/>
              <a:t>○こたえ</a:t>
            </a:r>
            <a:endParaRPr kumimoji="1" lang="en-US" altLang="ja-JP" dirty="0" smtClean="0"/>
          </a:p>
          <a:p>
            <a:pPr marL="0" indent="0">
              <a:buNone/>
            </a:pPr>
            <a:r>
              <a:rPr kumimoji="1" lang="en-US" altLang="ja-JP" baseline="0" dirty="0" smtClean="0"/>
              <a:t>1.</a:t>
            </a:r>
            <a:r>
              <a:rPr kumimoji="1" lang="ja-JP" altLang="en-US" baseline="0" dirty="0" smtClean="0"/>
              <a:t>　だれ　　　　</a:t>
            </a:r>
            <a:r>
              <a:rPr kumimoji="1" lang="en-US" altLang="ja-JP" baseline="0" dirty="0" smtClean="0"/>
              <a:t>2.</a:t>
            </a:r>
            <a:r>
              <a:rPr kumimoji="1" lang="ja-JP" altLang="en-US" baseline="0" dirty="0" smtClean="0"/>
              <a:t>　なに　　　</a:t>
            </a:r>
            <a:r>
              <a:rPr kumimoji="1" lang="en-US" altLang="ja-JP" baseline="0" dirty="0" smtClean="0"/>
              <a:t>3.</a:t>
            </a:r>
            <a:r>
              <a:rPr kumimoji="1" lang="ja-JP" altLang="en-US" baseline="0" dirty="0" smtClean="0"/>
              <a:t>　どこ</a:t>
            </a:r>
            <a:endParaRPr kumimoji="1" lang="ja-JP" altLang="en-US" dirty="0" smtClean="0"/>
          </a:p>
          <a:p>
            <a:endParaRPr kumimoji="1" lang="en-US" altLang="ja-JP" dirty="0" smtClean="0"/>
          </a:p>
          <a:p>
            <a:r>
              <a:rPr kumimoji="1" lang="en-US" altLang="ja-JP" dirty="0" smtClean="0"/>
              <a:t>〈</a:t>
            </a:r>
            <a:r>
              <a:rPr kumimoji="1" lang="ja-JP" altLang="en-US" dirty="0" smtClean="0"/>
              <a:t>１</a:t>
            </a:r>
            <a:r>
              <a:rPr kumimoji="1" lang="en-US" altLang="ja-JP" dirty="0" smtClean="0"/>
              <a:t>−</a:t>
            </a:r>
            <a:r>
              <a:rPr kumimoji="1" lang="ja-JP" altLang="en-US" dirty="0" smtClean="0"/>
              <a:t>３の会話をもう一度聞いて、疑問詞を選びなさい。</a:t>
            </a:r>
            <a:r>
              <a:rPr kumimoji="1" lang="en-US" altLang="ja-JP" dirty="0" smtClean="0"/>
              <a:t>〉</a:t>
            </a:r>
          </a:p>
          <a:p>
            <a:endParaRPr kumimoji="1" lang="en-US" altLang="ja-JP" dirty="0" smtClean="0"/>
          </a:p>
          <a:p>
            <a:r>
              <a:rPr kumimoji="1" lang="ja-JP" altLang="en-US" dirty="0" smtClean="0"/>
              <a:t>◆ 進め方</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err="1" smtClean="0"/>
              <a:t>Menjodohkan</a:t>
            </a:r>
            <a:r>
              <a:rPr kumimoji="1" lang="en-US" altLang="ja-JP" dirty="0" smtClean="0"/>
              <a:t> kata-kata</a:t>
            </a:r>
            <a:r>
              <a:rPr kumimoji="1" lang="en-US" altLang="ja-JP" baseline="0" dirty="0" smtClean="0"/>
              <a:t> </a:t>
            </a:r>
            <a:r>
              <a:rPr kumimoji="1" lang="en-US" altLang="ja-JP" dirty="0" smtClean="0"/>
              <a:t>yang </a:t>
            </a:r>
            <a:r>
              <a:rPr kumimoji="1" lang="en-US" altLang="ja-JP" dirty="0" err="1" smtClean="0"/>
              <a:t>tepat</a:t>
            </a:r>
            <a:r>
              <a:rPr kumimoji="1" lang="en-US" altLang="ja-JP" dirty="0" smtClean="0"/>
              <a:t>, </a:t>
            </a:r>
            <a:r>
              <a:rPr kumimoji="1" lang="en-US" altLang="ja-JP" dirty="0" err="1" smtClean="0"/>
              <a:t>sesuai</a:t>
            </a:r>
            <a:r>
              <a:rPr kumimoji="1" lang="en-US" altLang="ja-JP" dirty="0" smtClean="0"/>
              <a:t> </a:t>
            </a:r>
            <a:r>
              <a:rPr kumimoji="1" lang="en-US" altLang="ja-JP" dirty="0" err="1" smtClean="0"/>
              <a:t>dengan</a:t>
            </a:r>
            <a:r>
              <a:rPr kumimoji="1" lang="en-US" altLang="ja-JP" dirty="0" smtClean="0"/>
              <a:t> </a:t>
            </a:r>
            <a:r>
              <a:rPr kumimoji="1" lang="en-US" altLang="ja-JP" dirty="0" err="1" smtClean="0"/>
              <a:t>jawabannya</a:t>
            </a:r>
            <a:r>
              <a:rPr kumimoji="1" lang="en-US" altLang="ja-JP" dirty="0" smtClean="0"/>
              <a:t>.</a:t>
            </a:r>
            <a:r>
              <a:rPr kumimoji="1" lang="ja-JP" altLang="en-US" dirty="0" smtClean="0"/>
              <a:t>（日本語訳）</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53F96B43-10FA-4C45-B073-96709D61642E}" type="slidenum">
              <a:rPr kumimoji="1" lang="ja-JP" altLang="en-US" smtClean="0"/>
              <a:pPr/>
              <a:t>17</a:t>
            </a:fld>
            <a:endParaRPr kumimoji="1" lang="ja-JP" altLang="en-US"/>
          </a:p>
        </p:txBody>
      </p:sp>
    </p:spTree>
    <p:extLst>
      <p:ext uri="{BB962C8B-B14F-4D97-AF65-F5344CB8AC3E}">
        <p14:creationId xmlns:p14="http://schemas.microsoft.com/office/powerpoint/2010/main" val="230629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mendengarkan</a:t>
            </a:r>
            <a:r>
              <a:rPr kumimoji="1" lang="en-US" altLang="ja-JP" sz="1200" kern="1200" dirty="0" smtClean="0">
                <a:solidFill>
                  <a:schemeClr val="tx1"/>
                </a:solidFill>
                <a:effectLst/>
                <a:latin typeface="+mn-lt"/>
                <a:ea typeface="+mn-ea"/>
                <a:cs typeface="+mn-cs"/>
              </a:rPr>
              <a:t> model </a:t>
            </a:r>
            <a:r>
              <a:rPr kumimoji="1" lang="en-US" altLang="ja-JP" sz="1200" kern="1200" dirty="0" err="1" smtClean="0">
                <a:solidFill>
                  <a:schemeClr val="tx1"/>
                </a:solidFill>
                <a:effectLst/>
                <a:latin typeface="+mn-lt"/>
                <a:ea typeface="+mn-ea"/>
                <a:cs typeface="+mn-cs"/>
              </a:rPr>
              <a:t>percakapan</a:t>
            </a:r>
            <a:r>
              <a:rPr kumimoji="1" lang="en-US"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presentasi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Konfirmasikan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fungsi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artinya</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Ulangi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sambil</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melihat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tulisannya</a:t>
            </a:r>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mempraktekkan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beberapa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temannya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informasi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sesuai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sebenarnya</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Tujuannya</a:t>
            </a:r>
            <a:r>
              <a:rPr kumimoji="1" lang="en-US" altLang="ja-JP" sz="1200" kern="1200" dirty="0" smtClean="0">
                <a:solidFill>
                  <a:schemeClr val="tx1"/>
                </a:solidFill>
                <a:effectLst/>
                <a:latin typeface="+mn-lt"/>
                <a:ea typeface="+mn-ea"/>
                <a:cs typeface="+mn-cs"/>
              </a:rPr>
              <a:t> BUKAN </a:t>
            </a:r>
            <a:r>
              <a:rPr kumimoji="1" lang="en-US" altLang="ja-JP" sz="1200" kern="1200" dirty="0" err="1" smtClean="0">
                <a:solidFill>
                  <a:schemeClr val="tx1"/>
                </a:solidFill>
                <a:effectLst/>
                <a:latin typeface="+mn-lt"/>
                <a:ea typeface="+mn-ea"/>
                <a:cs typeface="+mn-cs"/>
              </a:rPr>
              <a:t>menghafal</a:t>
            </a:r>
            <a:r>
              <a:rPr kumimoji="1" lang="en-US" altLang="ja-JP" sz="1200" kern="1200" dirty="0" smtClean="0">
                <a:solidFill>
                  <a:schemeClr val="tx1"/>
                </a:solidFill>
                <a:effectLst/>
                <a:latin typeface="+mn-lt"/>
                <a:ea typeface="+mn-ea"/>
                <a:cs typeface="+mn-cs"/>
              </a:rPr>
              <a:t> model </a:t>
            </a:r>
            <a:r>
              <a:rPr kumimoji="1" lang="en-US" altLang="ja-JP" sz="1200" kern="1200" dirty="0" err="1" smtClean="0">
                <a:solidFill>
                  <a:schemeClr val="tx1"/>
                </a:solidFill>
                <a:effectLst/>
                <a:latin typeface="+mn-lt"/>
                <a:ea typeface="+mn-ea"/>
                <a:cs typeface="+mn-cs"/>
              </a:rPr>
              <a:t>percakapan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atau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melafalkan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benar</a:t>
            </a:r>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YANG PENTING </a:t>
            </a:r>
            <a:r>
              <a:rPr kumimoji="1" lang="en-US" altLang="ja-JP" sz="1200" kern="1200" dirty="0" err="1" smtClean="0">
                <a:solidFill>
                  <a:schemeClr val="tx1"/>
                </a:solidFill>
                <a:effectLst/>
                <a:latin typeface="+mn-lt"/>
                <a:ea typeface="+mn-ea"/>
                <a:cs typeface="+mn-cs"/>
              </a:rPr>
              <a:t>pada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bagian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ini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adalah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memberikan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kesempatan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kepada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mengutarakan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informasi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sesungguhnya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mengenai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dirinya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kepada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banyak</a:t>
            </a:r>
            <a:r>
              <a:rPr kumimoji="1" lang="en-US" altLang="ja-JP" sz="1200" kern="1200" dirty="0" smtClean="0">
                <a:solidFill>
                  <a:schemeClr val="tx1"/>
                </a:solidFill>
                <a:effectLst/>
                <a:latin typeface="+mn-lt"/>
                <a:ea typeface="+mn-ea"/>
                <a:cs typeface="+mn-cs"/>
              </a:rPr>
              <a:t> orang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mendengar</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jawaban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temannya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sesuai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contoh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percakapan</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dirty="0" smtClean="0"/>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dirty="0" smtClean="0"/>
          </a:p>
          <a:p>
            <a:r>
              <a:rPr kumimoji="1" lang="ja-JP" altLang="en-US" dirty="0" smtClean="0"/>
              <a:t>◆ 進め方</a:t>
            </a:r>
            <a:endParaRPr kumimoji="1" lang="en-US" altLang="ja-JP" dirty="0" smtClean="0"/>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モデルの音声を聞く。意味を確認する。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文字を見ながら、口慣らしのために繰り返す。（モデル文を覚えたり、正しく発音することが目的ではない。）</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何人もの違う人に自分のことを何度も言う、違う人の答えを聞くことが大事。</a:t>
            </a:r>
          </a:p>
          <a:p>
            <a:endParaRPr kumimoji="1" lang="ja-JP" altLang="en-US" dirty="0"/>
          </a:p>
        </p:txBody>
      </p:sp>
      <p:sp>
        <p:nvSpPr>
          <p:cNvPr id="4" name="スライド番号プレースホルダー 3"/>
          <p:cNvSpPr>
            <a:spLocks noGrp="1"/>
          </p:cNvSpPr>
          <p:nvPr>
            <p:ph type="sldNum" sz="quarter" idx="10"/>
          </p:nvPr>
        </p:nvSpPr>
        <p:spPr/>
        <p:txBody>
          <a:bodyPr/>
          <a:lstStyle/>
          <a:p>
            <a:fld id="{53F96B43-10FA-4C45-B073-96709D61642E}" type="slidenum">
              <a:rPr kumimoji="1" lang="ja-JP" altLang="en-US" smtClean="0"/>
              <a:pPr/>
              <a:t>18</a:t>
            </a:fld>
            <a:endParaRPr kumimoji="1" lang="ja-JP" altLang="en-US"/>
          </a:p>
        </p:txBody>
      </p:sp>
    </p:spTree>
    <p:extLst>
      <p:ext uri="{BB962C8B-B14F-4D97-AF65-F5344CB8AC3E}">
        <p14:creationId xmlns:p14="http://schemas.microsoft.com/office/powerpoint/2010/main" val="3896619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membaca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penjelasan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instruksi</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ada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mengetahui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tugasnya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situasi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percakapan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tujuan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percakapan</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harus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disimak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percakapan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ini</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Mengkonfirmasi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pilihan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jawaban</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Apabila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beberapa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tugas</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harus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disimak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satu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tugas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saja</a:t>
            </a:r>
            <a:r>
              <a:rPr kumimoji="1" lang="en-US"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jangan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mengerjakan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dua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tugas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sekaligus</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Contoh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dikerjakan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bersama</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berkali</a:t>
            </a:r>
            <a:r>
              <a:rPr kumimoji="1" lang="en-US" altLang="ja-JP" sz="1200" kern="1200" dirty="0" smtClean="0">
                <a:solidFill>
                  <a:schemeClr val="tx1"/>
                </a:solidFill>
                <a:effectLst/>
                <a:latin typeface="+mn-lt"/>
                <a:ea typeface="+mn-ea"/>
                <a:cs typeface="+mn-cs"/>
              </a:rPr>
              <a:t>-kali. </a:t>
            </a:r>
            <a:r>
              <a:rPr kumimoji="1" lang="en-US" altLang="ja-JP" sz="1200" kern="1200" dirty="0" err="1" smtClean="0">
                <a:solidFill>
                  <a:schemeClr val="tx1"/>
                </a:solidFill>
                <a:effectLst/>
                <a:latin typeface="+mn-lt"/>
                <a:ea typeface="+mn-ea"/>
                <a:cs typeface="+mn-cs"/>
              </a:rPr>
              <a:t>Jawaban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dicocokkan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sesama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teman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Setelah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itu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sekali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lagi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mencocokkan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jawaban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bersama</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dirty="0" smtClean="0"/>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ポスターの発表を聞いて、その発表のポスターを選びなさい。</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dirty="0" smtClean="0"/>
          </a:p>
          <a:p>
            <a:r>
              <a:rPr kumimoji="1" lang="ja-JP" altLang="en-US" baseline="0" dirty="0" smtClean="0"/>
              <a:t>◆ 進め方</a:t>
            </a:r>
            <a:endParaRPr kumimoji="1" lang="en-US" altLang="ja-JP" baseline="0" dirty="0" smtClean="0"/>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生徒は指示を読む。タスクは何か（どんな場面や目的の会話を聞くか、何を理解するか）確認する。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選択肢を確認する。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複数のタスクがある場合は、</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回に一つの目的で聞く。</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例題をみんなでやってみる。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複数回聞く。答えは生徒同士で確認する。全体でもう一度聞いて答えを確認する。</a:t>
            </a:r>
          </a:p>
          <a:p>
            <a:endParaRPr kumimoji="1" lang="ja-JP" altLang="en-US"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dirty="0" smtClean="0"/>
          </a:p>
        </p:txBody>
      </p:sp>
      <p:sp>
        <p:nvSpPr>
          <p:cNvPr id="4" name="スライド番号プレースホルダー 3"/>
          <p:cNvSpPr>
            <a:spLocks noGrp="1"/>
          </p:cNvSpPr>
          <p:nvPr>
            <p:ph type="sldNum" sz="quarter" idx="10"/>
          </p:nvPr>
        </p:nvSpPr>
        <p:spPr/>
        <p:txBody>
          <a:bodyPr/>
          <a:lstStyle/>
          <a:p>
            <a:fld id="{53F96B43-10FA-4C45-B073-96709D61642E}" type="slidenum">
              <a:rPr kumimoji="1" lang="ja-JP" altLang="en-US" smtClean="0"/>
              <a:pPr/>
              <a:t>19</a:t>
            </a:fld>
            <a:endParaRPr kumimoji="1" lang="ja-JP" altLang="en-US"/>
          </a:p>
        </p:txBody>
      </p:sp>
    </p:spTree>
    <p:extLst>
      <p:ext uri="{BB962C8B-B14F-4D97-AF65-F5344CB8AC3E}">
        <p14:creationId xmlns:p14="http://schemas.microsoft.com/office/powerpoint/2010/main" val="1282421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diminta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membaca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nyaring</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tertulis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dalam</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bagian</a:t>
            </a:r>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「みて　かんがえましょう」</a:t>
            </a:r>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Mengamati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situasi</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ada</a:t>
            </a:r>
            <a:r>
              <a:rPr kumimoji="1" lang="en-US" altLang="ja-JP" sz="1200" kern="1200" dirty="0" smtClean="0">
                <a:solidFill>
                  <a:schemeClr val="tx1"/>
                </a:solidFill>
                <a:effectLst/>
                <a:latin typeface="+mn-lt"/>
                <a:ea typeface="+mn-ea"/>
                <a:cs typeface="+mn-cs"/>
              </a:rPr>
              <a:t> di </a:t>
            </a:r>
            <a:r>
              <a:rPr kumimoji="1" lang="en-US" altLang="ja-JP" sz="1200" kern="1200" dirty="0" err="1" smtClean="0">
                <a:solidFill>
                  <a:schemeClr val="tx1"/>
                </a:solidFill>
                <a:effectLst/>
                <a:latin typeface="+mn-lt"/>
                <a:ea typeface="+mn-ea"/>
                <a:cs typeface="+mn-cs"/>
              </a:rPr>
              <a:t>foto</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kapan</a:t>
            </a:r>
            <a:r>
              <a:rPr kumimoji="1" lang="en-US" altLang="ja-JP" sz="1200" kern="1200" dirty="0" smtClean="0">
                <a:solidFill>
                  <a:schemeClr val="tx1"/>
                </a:solidFill>
                <a:effectLst/>
                <a:latin typeface="+mn-lt"/>
                <a:ea typeface="+mn-ea"/>
                <a:cs typeface="+mn-cs"/>
              </a:rPr>
              <a:t>, di mana, </a:t>
            </a:r>
            <a:r>
              <a:rPr kumimoji="1" lang="en-US" altLang="ja-JP" sz="1200" kern="1200" dirty="0" err="1" smtClean="0">
                <a:solidFill>
                  <a:schemeClr val="tx1"/>
                </a:solidFill>
                <a:effectLst/>
                <a:latin typeface="+mn-lt"/>
                <a:ea typeface="+mn-ea"/>
                <a:cs typeface="+mn-cs"/>
              </a:rPr>
              <a:t>siapa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atau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sedang</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apa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perorangan</a:t>
            </a:r>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Kemudian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mendiskusikan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dalam</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kelompok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hal-hal</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berkaitan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informasi</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didapat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foto</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sesuai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redaksi</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ada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pasangan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atau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kelompok</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smtClean="0">
                <a:solidFill>
                  <a:schemeClr val="tx1"/>
                </a:solidFill>
                <a:effectLst/>
                <a:latin typeface="+mn-lt"/>
                <a:ea typeface="+mn-ea"/>
                <a:cs typeface="+mn-cs"/>
              </a:rPr>
              <a:t>Wakil </a:t>
            </a:r>
            <a:r>
              <a:rPr kumimoji="1" lang="en-US" altLang="ja-JP" sz="1200" kern="1200" dirty="0" err="1" smtClean="0">
                <a:solidFill>
                  <a:schemeClr val="tx1"/>
                </a:solidFill>
                <a:effectLst/>
                <a:latin typeface="+mn-lt"/>
                <a:ea typeface="+mn-ea"/>
                <a:cs typeface="+mn-cs"/>
              </a:rPr>
              <a:t>kelompok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menyatakan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hasil</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diskusinya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Usahakan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setiap</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kelompok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mendapat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kesempatan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melaporkan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hasil</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diskusinya</a:t>
            </a:r>
            <a:endParaRPr kumimoji="1" lang="ja-JP"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 写真の出典</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左：</a:t>
            </a:r>
            <a:r>
              <a:rPr kumimoji="1" lang="en-US" altLang="ja-JP" sz="1200" kern="1200" dirty="0" err="1" smtClean="0">
                <a:solidFill>
                  <a:schemeClr val="tx1"/>
                </a:solidFill>
                <a:effectLst/>
                <a:latin typeface="+mn-lt"/>
                <a:ea typeface="+mn-ea"/>
                <a:cs typeface="+mn-cs"/>
              </a:rPr>
              <a:t>koleksi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pribadi</a:t>
            </a:r>
            <a:endParaRPr kumimoji="1" lang="en-US" altLang="ja-JP"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kern="1200" dirty="0" smtClean="0">
                <a:solidFill>
                  <a:schemeClr val="tx1"/>
                </a:solidFill>
                <a:effectLst/>
                <a:latin typeface="+mn-lt"/>
                <a:ea typeface="+mn-ea"/>
                <a:cs typeface="+mn-cs"/>
              </a:rPr>
              <a:t>右：</a:t>
            </a:r>
            <a:r>
              <a:rPr kumimoji="1" lang="en-US" altLang="ja-JP" sz="1200" kern="1200" dirty="0" err="1" smtClean="0">
                <a:solidFill>
                  <a:schemeClr val="tx1"/>
                </a:solidFill>
                <a:effectLst/>
                <a:latin typeface="+mn-lt"/>
                <a:ea typeface="+mn-ea"/>
                <a:cs typeface="+mn-cs"/>
              </a:rPr>
              <a:t>koleksi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pribadi</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kumimoji="1" lang="en-US" altLang="ja-JP" sz="1200" kern="1200" dirty="0" smtClean="0">
              <a:solidFill>
                <a:schemeClr val="tx1"/>
              </a:solidFill>
              <a:effectLst/>
              <a:latin typeface="+mn-lt"/>
              <a:ea typeface="+mn-ea"/>
              <a:cs typeface="+mn-cs"/>
            </a:endParaRPr>
          </a:p>
          <a:p>
            <a:pPr marL="0" algn="l" rtl="0" eaLnBrk="1" latinLnBrk="0" hangingPunct="1">
              <a:spcBef>
                <a:spcPts val="0"/>
              </a:spcBef>
              <a:spcAft>
                <a:spcPts val="0"/>
              </a:spcAft>
            </a:pPr>
            <a:r>
              <a:rPr kumimoji="1" lang="en-US" altLang="ja-JP" sz="1200" kern="1200" dirty="0" smtClean="0">
                <a:solidFill>
                  <a:srgbClr val="000000"/>
                </a:solidFill>
                <a:effectLst/>
                <a:latin typeface="ＭＳ Ｐゴシック" panose="020B0600070205080204" pitchFamily="50" charset="-128"/>
                <a:ea typeface="+mn-ea"/>
                <a:cs typeface="+mn-cs"/>
              </a:rPr>
              <a:t>〈</a:t>
            </a:r>
            <a:r>
              <a:rPr kumimoji="1" lang="ja-JP" altLang="ja-JP" sz="1200" kern="1200" dirty="0" smtClean="0">
                <a:solidFill>
                  <a:srgbClr val="000000"/>
                </a:solidFill>
                <a:effectLst/>
                <a:latin typeface="Calibri" panose="020F0502020204030204" pitchFamily="34" charset="0"/>
                <a:ea typeface="+mn-ea"/>
                <a:cs typeface="+mn-cs"/>
              </a:rPr>
              <a:t>教科書のインドネシア語の訳　</a:t>
            </a:r>
            <a:endParaRPr lang="ja-JP" altLang="ja-JP" dirty="0" smtClean="0">
              <a:effectLst/>
            </a:endParaRPr>
          </a:p>
          <a:p>
            <a:pPr marL="0" marR="0" indent="0" algn="l" rtl="0" eaLnBrk="1" fontAlgn="auto" latinLnBrk="0" hangingPunct="1">
              <a:spcBef>
                <a:spcPts val="0"/>
              </a:spcBef>
              <a:spcAft>
                <a:spcPts val="0"/>
              </a:spcAft>
            </a:pPr>
            <a:r>
              <a:rPr kumimoji="1" lang="ja-JP" altLang="ja-JP" sz="1200" kern="1200" dirty="0" smtClean="0">
                <a:solidFill>
                  <a:srgbClr val="000000"/>
                </a:solidFill>
                <a:effectLst/>
                <a:latin typeface="Calibri" panose="020F0502020204030204" pitchFamily="34" charset="0"/>
                <a:ea typeface="+mn-ea"/>
                <a:cs typeface="+mn-cs"/>
              </a:rPr>
              <a:t>趣味や好きなことについて友達と話しなさい。趣味や好きなことが同じ人がたくさんいますか。ユニークな趣味を持っている友達がいますか。意外な趣味の人がいますか。趣味の活動でどんなことをよくしますか。その趣味はあなたの将来の夢に関係がありますか。</a:t>
            </a:r>
            <a:r>
              <a:rPr kumimoji="1" lang="en-US" altLang="ja-JP" sz="1200" kern="1200" dirty="0" smtClean="0">
                <a:solidFill>
                  <a:srgbClr val="000000"/>
                </a:solidFill>
                <a:effectLst/>
                <a:latin typeface="ＭＳ Ｐゴシック" panose="020B0600070205080204" pitchFamily="50" charset="-128"/>
                <a:ea typeface="+mn-ea"/>
                <a:cs typeface="+mn-cs"/>
              </a:rPr>
              <a:t>〉</a:t>
            </a:r>
            <a:endParaRPr lang="ja-JP" altLang="ja-JP" dirty="0" smtClean="0">
              <a:effectLst/>
            </a:endParaRPr>
          </a:p>
          <a:p>
            <a:endParaRPr kumimoji="1" lang="en-US" altLang="ja-JP" sz="1200" kern="1200" dirty="0" smtClean="0">
              <a:solidFill>
                <a:schemeClr val="tx1"/>
              </a:solidFill>
              <a:effectLst/>
              <a:latin typeface="+mn-lt"/>
              <a:ea typeface="+mn-ea"/>
              <a:cs typeface="+mn-cs"/>
            </a:endParaRPr>
          </a:p>
          <a:p>
            <a:r>
              <a:rPr kumimoji="1" lang="en-US" altLang="ja-JP" dirty="0" smtClean="0"/>
              <a:t>【</a:t>
            </a:r>
            <a:r>
              <a:rPr kumimoji="1" lang="ja-JP" altLang="en-US" dirty="0" smtClean="0"/>
              <a:t>日本語訳</a:t>
            </a:r>
            <a:r>
              <a:rPr kumimoji="1" lang="en-US" altLang="ja-JP" dirty="0" smtClean="0"/>
              <a:t>】</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「みて　かんがえましょう」に書かれている問いかけを一人の生徒に音読させる。 </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どんな場面か写真を観察する。 </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写真からわかることをグループで話し合う。</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グループの代表が結果を発表する。</a:t>
            </a:r>
            <a:endParaRPr kumimoji="1" lang="en-US" altLang="ja-JP" sz="1200" kern="1200" dirty="0" smtClean="0">
              <a:solidFill>
                <a:schemeClr val="tx1"/>
              </a:solidFill>
              <a:effectLst/>
              <a:latin typeface="+mn-lt"/>
              <a:ea typeface="+mn-ea"/>
              <a:cs typeface="+mn-cs"/>
            </a:endParaRPr>
          </a:p>
          <a:p>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FBED4B8F-CB93-4529-8DE4-36358A71BB57}" type="slidenum">
              <a:rPr kumimoji="1" lang="ja-JP" altLang="en-US" smtClean="0"/>
              <a:pPr/>
              <a:t>2</a:t>
            </a:fld>
            <a:endParaRPr kumimoji="1" lang="ja-JP" altLang="en-US"/>
          </a:p>
        </p:txBody>
      </p:sp>
    </p:spTree>
    <p:extLst>
      <p:ext uri="{BB962C8B-B14F-4D97-AF65-F5344CB8AC3E}">
        <p14:creationId xmlns:p14="http://schemas.microsoft.com/office/powerpoint/2010/main" val="2472948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dirty="0" smtClean="0"/>
              <a:t>Guru </a:t>
            </a:r>
            <a:r>
              <a:rPr kumimoji="1" lang="en-US" altLang="ja-JP" dirty="0" err="1" smtClean="0"/>
              <a:t>mengarahkan</a:t>
            </a:r>
            <a:r>
              <a:rPr kumimoji="1" lang="en-US" altLang="ja-JP" dirty="0" smtClean="0"/>
              <a:t> </a:t>
            </a:r>
            <a:r>
              <a:rPr kumimoji="1" lang="en-US" altLang="ja-JP" dirty="0" err="1" smtClean="0"/>
              <a:t>siswa</a:t>
            </a:r>
            <a:r>
              <a:rPr kumimoji="1" lang="en-US" altLang="ja-JP" dirty="0" smtClean="0"/>
              <a:t> </a:t>
            </a:r>
            <a:r>
              <a:rPr kumimoji="1" lang="en-US" altLang="ja-JP" dirty="0" err="1" smtClean="0"/>
              <a:t>untuk</a:t>
            </a:r>
            <a:r>
              <a:rPr kumimoji="1" lang="en-US" altLang="ja-JP" dirty="0" smtClean="0"/>
              <a:t> </a:t>
            </a:r>
            <a:r>
              <a:rPr kumimoji="1" lang="en-US" altLang="ja-JP" dirty="0" err="1" smtClean="0"/>
              <a:t>memilih</a:t>
            </a:r>
            <a:r>
              <a:rPr kumimoji="1" lang="en-US" altLang="ja-JP" dirty="0" smtClean="0"/>
              <a:t> </a:t>
            </a:r>
            <a:r>
              <a:rPr kumimoji="1" lang="en-US" altLang="ja-JP" dirty="0" err="1" smtClean="0"/>
              <a:t>teman</a:t>
            </a:r>
            <a:r>
              <a:rPr kumimoji="1" lang="en-US" altLang="ja-JP" dirty="0" smtClean="0"/>
              <a:t> yang </a:t>
            </a:r>
            <a:r>
              <a:rPr kumimoji="1" lang="en-US" altLang="ja-JP" dirty="0" err="1" smtClean="0"/>
              <a:t>jarang</a:t>
            </a:r>
            <a:r>
              <a:rPr kumimoji="1" lang="en-US" altLang="ja-JP" dirty="0" smtClean="0"/>
              <a:t> </a:t>
            </a:r>
            <a:r>
              <a:rPr kumimoji="1" lang="en-US" altLang="ja-JP" dirty="0" err="1" smtClean="0"/>
              <a:t>punya</a:t>
            </a:r>
            <a:r>
              <a:rPr kumimoji="1" lang="en-US" altLang="ja-JP" dirty="0" smtClean="0"/>
              <a:t> </a:t>
            </a:r>
            <a:r>
              <a:rPr kumimoji="1" lang="en-US" altLang="ja-JP" dirty="0" err="1" smtClean="0"/>
              <a:t>kesempatan</a:t>
            </a:r>
            <a:r>
              <a:rPr kumimoji="1" lang="en-US" altLang="ja-JP" dirty="0" smtClean="0"/>
              <a:t> </a:t>
            </a:r>
            <a:r>
              <a:rPr kumimoji="1" lang="en-US" altLang="ja-JP" dirty="0" err="1" smtClean="0"/>
              <a:t>berbicara</a:t>
            </a:r>
            <a:r>
              <a:rPr kumimoji="1" lang="en-US" altLang="ja-JP" dirty="0" smtClean="0"/>
              <a:t> </a:t>
            </a:r>
            <a:r>
              <a:rPr kumimoji="1" lang="en-US" altLang="ja-JP" dirty="0" err="1" smtClean="0"/>
              <a:t>dengannya</a:t>
            </a:r>
            <a:r>
              <a:rPr kumimoji="1" lang="en-US" altLang="ja-JP" dirty="0" smtClean="0"/>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dirty="0" err="1" smtClean="0"/>
              <a:t>Hasil</a:t>
            </a:r>
            <a:r>
              <a:rPr kumimoji="1" lang="en-US" altLang="ja-JP" baseline="0" dirty="0" smtClean="0"/>
              <a:t> </a:t>
            </a:r>
            <a:r>
              <a:rPr kumimoji="1" lang="en-US" altLang="ja-JP" baseline="0" dirty="0" err="1" smtClean="0"/>
              <a:t>wawancara</a:t>
            </a:r>
            <a:r>
              <a:rPr kumimoji="1" lang="en-US" altLang="ja-JP" baseline="0" dirty="0" smtClean="0"/>
              <a:t> </a:t>
            </a:r>
            <a:r>
              <a:rPr kumimoji="1" lang="en-US" altLang="ja-JP" baseline="0" dirty="0" err="1" smtClean="0"/>
              <a:t>akan</a:t>
            </a:r>
            <a:r>
              <a:rPr kumimoji="1" lang="en-US" altLang="ja-JP" baseline="0" dirty="0" smtClean="0"/>
              <a:t> </a:t>
            </a:r>
            <a:r>
              <a:rPr kumimoji="1" lang="en-US" altLang="ja-JP" baseline="0" dirty="0" err="1" smtClean="0"/>
              <a:t>menjadi</a:t>
            </a:r>
            <a:r>
              <a:rPr kumimoji="1" lang="en-US" altLang="ja-JP" baseline="0" dirty="0" smtClean="0"/>
              <a:t> </a:t>
            </a:r>
            <a:r>
              <a:rPr kumimoji="1" lang="en-US" altLang="ja-JP" baseline="0" dirty="0" err="1" smtClean="0"/>
              <a:t>sumber</a:t>
            </a:r>
            <a:r>
              <a:rPr kumimoji="1" lang="en-US" altLang="ja-JP" baseline="0" dirty="0" smtClean="0"/>
              <a:t> </a:t>
            </a:r>
            <a:r>
              <a:rPr kumimoji="1" lang="en-US" altLang="ja-JP" baseline="0" dirty="0" err="1" smtClean="0"/>
              <a:t>informasi</a:t>
            </a:r>
            <a:r>
              <a:rPr kumimoji="1" lang="en-US" altLang="ja-JP" baseline="0" dirty="0" smtClean="0"/>
              <a:t> </a:t>
            </a:r>
            <a:r>
              <a:rPr kumimoji="1" lang="en-US" altLang="ja-JP" baseline="0" dirty="0" err="1" smtClean="0"/>
              <a:t>bagi</a:t>
            </a:r>
            <a:r>
              <a:rPr kumimoji="1" lang="en-US" altLang="ja-JP" baseline="0" dirty="0" smtClean="0"/>
              <a:t> </a:t>
            </a:r>
            <a:r>
              <a:rPr kumimoji="1" lang="en-US" altLang="ja-JP" baseline="0" dirty="0" err="1" smtClean="0"/>
              <a:t>pembuatan</a:t>
            </a:r>
            <a:r>
              <a:rPr kumimoji="1" lang="en-US" altLang="ja-JP" baseline="0" dirty="0" smtClean="0"/>
              <a:t> poster.</a:t>
            </a:r>
            <a:endParaRPr kumimoji="1" lang="ja-JP" altLang="en-US" dirty="0" smtClean="0"/>
          </a:p>
          <a:p>
            <a:endParaRPr kumimoji="1" lang="en-US" altLang="ja-JP" dirty="0" smtClean="0"/>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dirty="0" smtClean="0"/>
          </a:p>
          <a:p>
            <a:r>
              <a:rPr kumimoji="1" lang="en-US" altLang="ja-JP" dirty="0" smtClean="0"/>
              <a:t>〈</a:t>
            </a:r>
            <a:r>
              <a:rPr kumimoji="1" lang="ja-JP" altLang="en-US" dirty="0" smtClean="0"/>
              <a:t>プロジェクト：友達の趣味のポスター</a:t>
            </a:r>
            <a:endParaRPr kumimoji="1" lang="en-US" altLang="ja-JP" dirty="0" smtClean="0"/>
          </a:p>
          <a:p>
            <a:r>
              <a:rPr kumimoji="1" lang="ja-JP" altLang="en-US" dirty="0" smtClean="0"/>
              <a:t>クラスの中であまり話したことがない人に、インタビューをしましょう。その後でポスターを作って、発表しましょう。インタビューのし方は「はなしましょう</a:t>
            </a:r>
            <a:r>
              <a:rPr kumimoji="1" lang="en-US" altLang="ja-JP" dirty="0" smtClean="0"/>
              <a:t>2</a:t>
            </a:r>
            <a:r>
              <a:rPr kumimoji="1" lang="ja-JP" altLang="en-US" dirty="0" smtClean="0"/>
              <a:t>」を使いましょう。</a:t>
            </a:r>
            <a:r>
              <a:rPr kumimoji="1" lang="en-US" altLang="ja-JP" dirty="0" smtClean="0"/>
              <a:t>〉</a:t>
            </a:r>
            <a:endParaRPr kumimoji="1" lang="ja-JP" altLang="en-US" dirty="0" smtClean="0"/>
          </a:p>
          <a:p>
            <a:endParaRPr kumimoji="1" lang="en-US" altLang="ja-JP" dirty="0" smtClean="0"/>
          </a:p>
          <a:p>
            <a:r>
              <a:rPr kumimoji="1" lang="en-US" altLang="ja-JP" dirty="0" smtClean="0"/>
              <a:t>〈</a:t>
            </a:r>
            <a:r>
              <a:rPr kumimoji="1" lang="ja-JP" altLang="en-US" dirty="0" smtClean="0"/>
              <a:t>ポスターの作り方</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　ききましょう３の例を見て、インタビューをした相手の「名前」「趣味」「好きなこと」「好きな物」などを書いたポスターを作りましょう。</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dirty="0" smtClean="0"/>
          </a:p>
          <a:p>
            <a:r>
              <a:rPr kumimoji="1" lang="ja-JP" altLang="en-US" dirty="0" smtClean="0"/>
              <a:t>◆ 進め方</a:t>
            </a:r>
            <a:endParaRPr kumimoji="1" lang="en-US" altLang="ja-JP" dirty="0" smtClean="0"/>
          </a:p>
          <a:p>
            <a:pPr marL="171450" indent="-171450">
              <a:buFont typeface="Arial" panose="020B0604020202020204" pitchFamily="34" charset="0"/>
              <a:buChar char="•"/>
            </a:pPr>
            <a:r>
              <a:rPr kumimoji="1" lang="ja-JP" altLang="en-US" dirty="0" smtClean="0"/>
              <a:t>あまり話さない友達と話すように、促す。</a:t>
            </a:r>
            <a:endParaRPr kumimoji="1" lang="en-US" altLang="ja-JP" dirty="0" smtClean="0"/>
          </a:p>
          <a:p>
            <a:pPr marL="171450" indent="-171450">
              <a:buFont typeface="Arial" panose="020B0604020202020204" pitchFamily="34" charset="0"/>
              <a:buChar char="•"/>
            </a:pPr>
            <a:r>
              <a:rPr kumimoji="1" lang="ja-JP" altLang="en-US" dirty="0" smtClean="0"/>
              <a:t>インタビューの結果はポスターを書くときの情報になるので、しっかり聞く。</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53F96B43-10FA-4C45-B073-96709D61642E}" type="slidenum">
              <a:rPr kumimoji="1" lang="ja-JP" altLang="en-US" smtClean="0"/>
              <a:pPr/>
              <a:t>20</a:t>
            </a:fld>
            <a:endParaRPr kumimoji="1" lang="ja-JP" altLang="en-US"/>
          </a:p>
        </p:txBody>
      </p:sp>
    </p:spTree>
    <p:extLst>
      <p:ext uri="{BB962C8B-B14F-4D97-AF65-F5344CB8AC3E}">
        <p14:creationId xmlns:p14="http://schemas.microsoft.com/office/powerpoint/2010/main" val="1282421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〈(1)4</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6</a:t>
            </a:r>
            <a:r>
              <a:rPr kumimoji="1" lang="ja-JP" altLang="ja-JP" sz="1200" kern="1200" dirty="0" smtClean="0">
                <a:solidFill>
                  <a:schemeClr val="tx1"/>
                </a:solidFill>
                <a:effectLst/>
                <a:latin typeface="+mn-lt"/>
                <a:ea typeface="+mn-ea"/>
                <a:cs typeface="+mn-cs"/>
              </a:rPr>
              <a:t>人でグループをつくる。</a:t>
            </a:r>
          </a:p>
          <a:p>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グループの中で、発表する。</a:t>
            </a:r>
          </a:p>
          <a:p>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発表を聞いて、</a:t>
            </a:r>
            <a:r>
              <a:rPr kumimoji="1" lang="en-US" altLang="ja-JP" sz="1200" kern="1200" dirty="0" smtClean="0">
                <a:solidFill>
                  <a:schemeClr val="tx1"/>
                </a:solidFill>
                <a:effectLst/>
                <a:latin typeface="+mn-lt"/>
                <a:ea typeface="+mn-ea"/>
                <a:cs typeface="+mn-cs"/>
              </a:rPr>
              <a:t>LK7</a:t>
            </a:r>
            <a:r>
              <a:rPr kumimoji="1" lang="ja-JP" altLang="ja-JP" sz="1200" kern="1200" dirty="0" smtClean="0">
                <a:solidFill>
                  <a:schemeClr val="tx1"/>
                </a:solidFill>
                <a:effectLst/>
                <a:latin typeface="+mn-lt"/>
                <a:ea typeface="+mn-ea"/>
                <a:cs typeface="+mn-cs"/>
              </a:rPr>
              <a:t>に記入する。（項目</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紹介された人／紹介した人／感想）</a:t>
            </a:r>
          </a:p>
          <a:p>
            <a:r>
              <a:rPr kumimoji="1" lang="en-US" altLang="ja-JP" sz="1200" kern="1200" dirty="0" smtClean="0">
                <a:solidFill>
                  <a:schemeClr val="tx1"/>
                </a:solidFill>
                <a:effectLst/>
                <a:latin typeface="+mn-lt"/>
                <a:ea typeface="+mn-ea"/>
                <a:cs typeface="+mn-cs"/>
              </a:rPr>
              <a:t>(4)</a:t>
            </a:r>
            <a:r>
              <a:rPr kumimoji="1" lang="ja-JP" altLang="ja-JP" sz="1200" kern="1200" dirty="0" smtClean="0">
                <a:solidFill>
                  <a:schemeClr val="tx1"/>
                </a:solidFill>
                <a:effectLst/>
                <a:latin typeface="+mn-lt"/>
                <a:ea typeface="+mn-ea"/>
                <a:cs typeface="+mn-cs"/>
              </a:rPr>
              <a:t>グループの中で一番意外な趣味を持った友だちについて発表をした人がグループの代表になり、クラスで発表する。</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53F96B43-10FA-4C45-B073-96709D61642E}" type="slidenum">
              <a:rPr kumimoji="1" lang="ja-JP" altLang="en-US" smtClean="0"/>
              <a:pPr/>
              <a:t>21</a:t>
            </a:fld>
            <a:endParaRPr kumimoji="1" lang="ja-JP" altLang="en-US"/>
          </a:p>
        </p:txBody>
      </p:sp>
    </p:spTree>
    <p:extLst>
      <p:ext uri="{BB962C8B-B14F-4D97-AF65-F5344CB8AC3E}">
        <p14:creationId xmlns:p14="http://schemas.microsoft.com/office/powerpoint/2010/main" val="2709742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28600" indent="-228600">
              <a:buFont typeface="+mj-lt"/>
              <a:buAutoNum type="arabicPeriod"/>
            </a:pPr>
            <a:r>
              <a:rPr kumimoji="1" lang="en-US" altLang="ja-JP" dirty="0" err="1" smtClean="0"/>
              <a:t>Siswa</a:t>
            </a:r>
            <a:r>
              <a:rPr kumimoji="1" lang="en-US" altLang="ja-JP" dirty="0" smtClean="0"/>
              <a:t> </a:t>
            </a:r>
            <a:r>
              <a:rPr kumimoji="1" lang="en-US" altLang="ja-JP" dirty="0" err="1" smtClean="0"/>
              <a:t>menyimak</a:t>
            </a:r>
            <a:r>
              <a:rPr kumimoji="1" lang="en-US" altLang="ja-JP" dirty="0" smtClean="0"/>
              <a:t> </a:t>
            </a:r>
            <a:r>
              <a:rPr kumimoji="1" lang="en-US" altLang="ja-JP" dirty="0" err="1" smtClean="0"/>
              <a:t>contoh</a:t>
            </a:r>
            <a:r>
              <a:rPr kumimoji="1" lang="en-US" altLang="ja-JP" dirty="0" smtClean="0"/>
              <a:t> </a:t>
            </a:r>
            <a:r>
              <a:rPr kumimoji="1" lang="en-US" altLang="ja-JP" dirty="0" err="1" smtClean="0"/>
              <a:t>presentasi</a:t>
            </a:r>
            <a:r>
              <a:rPr kumimoji="1" lang="en-US" altLang="ja-JP" dirty="0" smtClean="0"/>
              <a:t> </a:t>
            </a:r>
            <a:r>
              <a:rPr kumimoji="1" lang="en-US" altLang="ja-JP" dirty="0" err="1" smtClean="0"/>
              <a:t>hasil</a:t>
            </a:r>
            <a:r>
              <a:rPr kumimoji="1" lang="en-US" altLang="ja-JP" dirty="0" smtClean="0"/>
              <a:t> </a:t>
            </a:r>
            <a:r>
              <a:rPr kumimoji="1" lang="en-US" altLang="ja-JP" dirty="0" err="1" smtClean="0"/>
              <a:t>wawancara</a:t>
            </a:r>
            <a:r>
              <a:rPr kumimoji="1" lang="en-US" altLang="ja-JP" dirty="0" smtClean="0"/>
              <a:t>, </a:t>
            </a:r>
            <a:r>
              <a:rPr kumimoji="1" lang="en-US" altLang="ja-JP" dirty="0" err="1" smtClean="0"/>
              <a:t>sambil</a:t>
            </a:r>
            <a:r>
              <a:rPr kumimoji="1" lang="en-US" altLang="ja-JP" dirty="0" smtClean="0"/>
              <a:t> </a:t>
            </a:r>
            <a:r>
              <a:rPr kumimoji="1" lang="en-US" altLang="ja-JP" dirty="0" err="1" smtClean="0"/>
              <a:t>membaca</a:t>
            </a:r>
            <a:r>
              <a:rPr kumimoji="1" lang="en-US" altLang="ja-JP" dirty="0" smtClean="0"/>
              <a:t>.</a:t>
            </a:r>
          </a:p>
          <a:p>
            <a:pPr marL="228600" indent="-228600">
              <a:buFont typeface="+mj-lt"/>
              <a:buAutoNum type="arabicPeriod"/>
            </a:pPr>
            <a:r>
              <a:rPr kumimoji="1" lang="en-US" altLang="ja-JP" dirty="0" err="1" smtClean="0"/>
              <a:t>Konfirmasikan</a:t>
            </a:r>
            <a:r>
              <a:rPr kumimoji="1" lang="en-US" altLang="ja-JP" dirty="0" smtClean="0"/>
              <a:t> </a:t>
            </a:r>
            <a:r>
              <a:rPr kumimoji="1" lang="en-US" altLang="ja-JP" dirty="0" err="1" smtClean="0"/>
              <a:t>alur</a:t>
            </a:r>
            <a:r>
              <a:rPr kumimoji="1" lang="en-US" altLang="ja-JP" dirty="0" smtClean="0"/>
              <a:t> </a:t>
            </a:r>
            <a:r>
              <a:rPr kumimoji="1" lang="en-US" altLang="ja-JP" dirty="0" err="1" smtClean="0"/>
              <a:t>presentasi</a:t>
            </a:r>
            <a:r>
              <a:rPr kumimoji="1" lang="en-US" altLang="ja-JP" dirty="0" smtClean="0"/>
              <a:t>.</a:t>
            </a:r>
          </a:p>
          <a:p>
            <a:pPr marL="228600" indent="-228600">
              <a:buFont typeface="+mj-lt"/>
              <a:buAutoNum type="arabicPeriod"/>
            </a:pPr>
            <a:r>
              <a:rPr kumimoji="1" lang="en-US" altLang="ja-JP" dirty="0" err="1" smtClean="0"/>
              <a:t>Siswa</a:t>
            </a:r>
            <a:r>
              <a:rPr kumimoji="1" lang="en-US" altLang="ja-JP" dirty="0" smtClean="0"/>
              <a:t> </a:t>
            </a:r>
            <a:r>
              <a:rPr kumimoji="1" lang="en-US" altLang="ja-JP" dirty="0" err="1" smtClean="0"/>
              <a:t>berlatih</a:t>
            </a:r>
            <a:r>
              <a:rPr kumimoji="1" lang="en-US" altLang="ja-JP" dirty="0" smtClean="0"/>
              <a:t> </a:t>
            </a:r>
            <a:r>
              <a:rPr kumimoji="1" lang="en-US" altLang="ja-JP" dirty="0" err="1" smtClean="0"/>
              <a:t>sendiri</a:t>
            </a:r>
            <a:r>
              <a:rPr kumimoji="1" lang="en-US" altLang="ja-JP" dirty="0" smtClean="0"/>
              <a:t>, </a:t>
            </a:r>
            <a:r>
              <a:rPr kumimoji="1" lang="en-US" altLang="ja-JP" dirty="0" err="1" smtClean="0"/>
              <a:t>sesuai</a:t>
            </a:r>
            <a:r>
              <a:rPr kumimoji="1" lang="en-US" altLang="ja-JP" dirty="0" smtClean="0"/>
              <a:t> </a:t>
            </a:r>
            <a:r>
              <a:rPr kumimoji="1" lang="en-US" altLang="ja-JP" dirty="0" err="1" smtClean="0"/>
              <a:t>dengan</a:t>
            </a:r>
            <a:r>
              <a:rPr kumimoji="1" lang="en-US" altLang="ja-JP" baseline="0" dirty="0" smtClean="0"/>
              <a:t> </a:t>
            </a:r>
            <a:r>
              <a:rPr kumimoji="1" lang="en-US" altLang="ja-JP" baseline="0" dirty="0" err="1" smtClean="0"/>
              <a:t>informasi</a:t>
            </a:r>
            <a:r>
              <a:rPr kumimoji="1" lang="en-US" altLang="ja-JP" baseline="0" dirty="0" smtClean="0"/>
              <a:t> yang </a:t>
            </a:r>
            <a:r>
              <a:rPr kumimoji="1" lang="en-US" altLang="ja-JP" baseline="0" dirty="0" err="1" smtClean="0"/>
              <a:t>ada</a:t>
            </a:r>
            <a:r>
              <a:rPr kumimoji="1" lang="en-US" altLang="ja-JP" baseline="0" dirty="0" smtClean="0"/>
              <a:t> </a:t>
            </a:r>
            <a:r>
              <a:rPr kumimoji="1" lang="en-US" altLang="ja-JP" baseline="0" dirty="0" err="1" smtClean="0"/>
              <a:t>padanya</a:t>
            </a:r>
            <a:r>
              <a:rPr kumimoji="1" lang="en-US" altLang="ja-JP" baseline="0" dirty="0" smtClean="0"/>
              <a:t>.</a:t>
            </a:r>
          </a:p>
          <a:p>
            <a:pPr marL="228600" indent="-228600">
              <a:buFont typeface="+mj-lt"/>
              <a:buAutoNum type="arabicPeriod"/>
            </a:pPr>
            <a:r>
              <a:rPr kumimoji="1" lang="en-US" altLang="ja-JP" baseline="0" dirty="0" err="1" smtClean="0"/>
              <a:t>Komentar</a:t>
            </a:r>
            <a:r>
              <a:rPr kumimoji="1" lang="en-US" altLang="ja-JP" baseline="0" dirty="0" smtClean="0"/>
              <a:t> </a:t>
            </a:r>
            <a:r>
              <a:rPr kumimoji="1" lang="en-US" altLang="ja-JP" baseline="0" dirty="0" err="1" smtClean="0"/>
              <a:t>dalam</a:t>
            </a:r>
            <a:r>
              <a:rPr kumimoji="1" lang="en-US" altLang="ja-JP" baseline="0" dirty="0" smtClean="0"/>
              <a:t> </a:t>
            </a:r>
            <a:r>
              <a:rPr kumimoji="1" lang="en-US" altLang="ja-JP" baseline="0" dirty="0" err="1" smtClean="0"/>
              <a:t>bahasa</a:t>
            </a:r>
            <a:r>
              <a:rPr kumimoji="1" lang="en-US" altLang="ja-JP" baseline="0" dirty="0" smtClean="0"/>
              <a:t> </a:t>
            </a:r>
            <a:r>
              <a:rPr kumimoji="1" lang="en-US" altLang="ja-JP" baseline="0" dirty="0" err="1" smtClean="0"/>
              <a:t>Indonesiapun</a:t>
            </a:r>
            <a:r>
              <a:rPr kumimoji="1" lang="en-US" altLang="ja-JP" baseline="0" dirty="0" smtClean="0"/>
              <a:t> </a:t>
            </a:r>
            <a:r>
              <a:rPr kumimoji="1" lang="en-US" altLang="ja-JP" baseline="0" dirty="0" err="1" smtClean="0"/>
              <a:t>perlu</a:t>
            </a:r>
            <a:r>
              <a:rPr kumimoji="1" lang="en-US" altLang="ja-JP" baseline="0" dirty="0" smtClean="0"/>
              <a:t> </a:t>
            </a:r>
            <a:r>
              <a:rPr kumimoji="1" lang="en-US" altLang="ja-JP" baseline="0" dirty="0" err="1" smtClean="0"/>
              <a:t>dipikirkan</a:t>
            </a:r>
            <a:r>
              <a:rPr kumimoji="1" lang="en-US" altLang="ja-JP" baseline="0" dirty="0" smtClean="0"/>
              <a:t>.</a:t>
            </a:r>
            <a:endParaRPr kumimoji="1" lang="ja-JP" altLang="en-US" dirty="0" smtClean="0"/>
          </a:p>
          <a:p>
            <a:endParaRPr kumimoji="1" lang="en-US" altLang="ja-JP" dirty="0" smtClean="0"/>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 typeface="+mj-lt"/>
              <a:buNone/>
              <a:tabLst/>
              <a:defRPr/>
            </a:pPr>
            <a:r>
              <a:rPr kumimoji="1" lang="en-US" altLang="ja-JP" dirty="0" smtClean="0"/>
              <a:t>〈</a:t>
            </a:r>
            <a:r>
              <a:rPr kumimoji="1" lang="ja-JP" altLang="ja-JP" sz="1200" kern="1200" dirty="0" smtClean="0">
                <a:solidFill>
                  <a:schemeClr val="tx1"/>
                </a:solidFill>
                <a:effectLst/>
                <a:latin typeface="+mn-lt"/>
                <a:ea typeface="+mn-ea"/>
                <a:cs typeface="+mn-cs"/>
              </a:rPr>
              <a:t>インタビュー結果の発表例</a:t>
            </a:r>
            <a:r>
              <a:rPr kumimoji="1" lang="ja-JP" altLang="en-US" sz="1200" kern="1200" dirty="0" smtClean="0">
                <a:solidFill>
                  <a:schemeClr val="tx1"/>
                </a:solidFill>
                <a:effectLst/>
                <a:latin typeface="+mn-lt"/>
                <a:ea typeface="+mn-ea"/>
                <a:cs typeface="+mn-cs"/>
              </a:rPr>
              <a:t>　</a:t>
            </a:r>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アントさんはまじめで優秀だけど、オンラインゲームを楽しんでいる。私も見習わなきゃ。</a:t>
            </a:r>
            <a:r>
              <a:rPr kumimoji="1" lang="en-US" altLang="ja-JP" sz="1200" kern="1200" dirty="0" smtClean="0">
                <a:solidFill>
                  <a:schemeClr val="tx1"/>
                </a:solidFill>
                <a:effectLst/>
                <a:latin typeface="+mn-lt"/>
                <a:ea typeface="+mn-ea"/>
                <a:cs typeface="+mn-cs"/>
              </a:rPr>
              <a:t>〉</a:t>
            </a:r>
          </a:p>
          <a:p>
            <a:endParaRPr kumimoji="1" lang="en-US" altLang="ja-JP" dirty="0" smtClean="0"/>
          </a:p>
          <a:p>
            <a:r>
              <a:rPr kumimoji="1" lang="ja-JP" altLang="en-US" dirty="0" smtClean="0"/>
              <a:t>◆ 進め方</a:t>
            </a:r>
            <a:endParaRPr kumimoji="1" lang="en-US" altLang="ja-JP" dirty="0" smtClean="0"/>
          </a:p>
          <a:p>
            <a:pPr marL="228600" indent="-228600">
              <a:buFont typeface="+mj-lt"/>
              <a:buAutoNum type="arabicPeriod"/>
            </a:pPr>
            <a:r>
              <a:rPr kumimoji="1" lang="ja-JP" altLang="en-US" dirty="0" smtClean="0"/>
              <a:t>発表例を聞きながら読む練習をする。</a:t>
            </a:r>
            <a:endParaRPr kumimoji="1" lang="en-US" altLang="ja-JP" dirty="0" smtClean="0"/>
          </a:p>
          <a:p>
            <a:pPr marL="228600" indent="-228600">
              <a:buFont typeface="+mj-lt"/>
              <a:buAutoNum type="arabicPeriod"/>
            </a:pPr>
            <a:r>
              <a:rPr kumimoji="1" lang="ja-JP" altLang="en-US" dirty="0" smtClean="0"/>
              <a:t>発表の流れを確認する。</a:t>
            </a:r>
            <a:endParaRPr kumimoji="1" lang="en-US" altLang="ja-JP" dirty="0" smtClean="0"/>
          </a:p>
          <a:p>
            <a:pPr marL="228600" indent="-228600">
              <a:buFont typeface="+mj-lt"/>
              <a:buAutoNum type="arabicPeriod"/>
            </a:pPr>
            <a:r>
              <a:rPr kumimoji="1" lang="ja-JP" altLang="en-US" dirty="0" smtClean="0"/>
              <a:t>生徒は自分で連取してから、グループ内で発表する。</a:t>
            </a:r>
            <a:endParaRPr kumimoji="1" lang="en-US" altLang="ja-JP" dirty="0" smtClean="0"/>
          </a:p>
          <a:p>
            <a:pPr marL="228600" indent="-228600">
              <a:buFont typeface="+mj-lt"/>
              <a:buAutoNum type="arabicPeriod"/>
            </a:pPr>
            <a:r>
              <a:rPr kumimoji="1" lang="ja-JP" altLang="en-US" dirty="0" smtClean="0"/>
              <a:t>インドネシア語のコメントも考える。</a:t>
            </a:r>
            <a:endParaRPr kumimoji="1" lang="ja-JP" altLang="en-US" dirty="0"/>
          </a:p>
        </p:txBody>
      </p:sp>
      <p:sp>
        <p:nvSpPr>
          <p:cNvPr id="4" name="スライド番号プレースホルダー 3"/>
          <p:cNvSpPr>
            <a:spLocks noGrp="1"/>
          </p:cNvSpPr>
          <p:nvPr>
            <p:ph type="sldNum" sz="quarter" idx="10"/>
          </p:nvPr>
        </p:nvSpPr>
        <p:spPr/>
        <p:txBody>
          <a:bodyPr/>
          <a:lstStyle/>
          <a:p>
            <a:fld id="{53F96B43-10FA-4C45-B073-96709D61642E}" type="slidenum">
              <a:rPr kumimoji="1" lang="ja-JP" altLang="en-US" smtClean="0"/>
              <a:pPr/>
              <a:t>22</a:t>
            </a:fld>
            <a:endParaRPr kumimoji="1" lang="ja-JP" altLang="en-US"/>
          </a:p>
        </p:txBody>
      </p:sp>
    </p:spTree>
    <p:extLst>
      <p:ext uri="{BB962C8B-B14F-4D97-AF65-F5344CB8AC3E}">
        <p14:creationId xmlns:p14="http://schemas.microsoft.com/office/powerpoint/2010/main" val="1259260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memikirkan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fungsi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pola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maknanya.disampaikan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oleh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Bila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kesalahan</a:t>
            </a:r>
            <a:r>
              <a:rPr kumimoji="1" lang="en-US" altLang="ja-JP" sz="1200" kern="1200" dirty="0" smtClean="0">
                <a:solidFill>
                  <a:schemeClr val="tx1"/>
                </a:solidFill>
                <a:effectLst/>
                <a:latin typeface="+mn-lt"/>
                <a:ea typeface="+mn-ea"/>
                <a:cs typeface="+mn-cs"/>
              </a:rPr>
              <a:t>, guru </a:t>
            </a:r>
            <a:r>
              <a:rPr kumimoji="1" lang="en-US" altLang="ja-JP" sz="1200" kern="1200" dirty="0" err="1" smtClean="0">
                <a:solidFill>
                  <a:schemeClr val="tx1"/>
                </a:solidFill>
                <a:effectLst/>
                <a:latin typeface="+mn-lt"/>
                <a:ea typeface="+mn-ea"/>
                <a:cs typeface="+mn-cs"/>
              </a:rPr>
              <a:t>menanyakan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pendapat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lain. </a:t>
            </a:r>
            <a:endParaRPr kumimoji="1" lang="ja-JP"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en-US" altLang="ja-JP" sz="1200" kern="1200" dirty="0" smtClean="0">
                <a:solidFill>
                  <a:schemeClr val="tx1"/>
                </a:solidFill>
                <a:effectLst/>
                <a:latin typeface="+mn-lt"/>
                <a:ea typeface="+mn-ea"/>
                <a:cs typeface="+mn-cs"/>
              </a:rPr>
              <a:t>Guru </a:t>
            </a:r>
            <a:r>
              <a:rPr kumimoji="1" lang="en-US" altLang="ja-JP" sz="1200" kern="1200" dirty="0" err="1" smtClean="0">
                <a:solidFill>
                  <a:schemeClr val="tx1"/>
                </a:solidFill>
                <a:effectLst/>
                <a:latin typeface="+mn-lt"/>
                <a:ea typeface="+mn-ea"/>
                <a:cs typeface="+mn-cs"/>
              </a:rPr>
              <a:t>hanya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memberikan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contoh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sejenis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memancing</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berpikir</a:t>
            </a:r>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en-US" altLang="ja-JP" sz="1200" kern="1200" dirty="0" smtClean="0">
                <a:solidFill>
                  <a:schemeClr val="tx1"/>
                </a:solidFill>
                <a:effectLst/>
                <a:latin typeface="+mn-lt"/>
                <a:ea typeface="+mn-ea"/>
                <a:cs typeface="+mn-cs"/>
              </a:rPr>
              <a:t>Di </a:t>
            </a:r>
            <a:r>
              <a:rPr kumimoji="1" lang="en-US" altLang="ja-JP" sz="1200" kern="1200" dirty="0" err="1" smtClean="0">
                <a:solidFill>
                  <a:schemeClr val="tx1"/>
                </a:solidFill>
                <a:effectLst/>
                <a:latin typeface="+mn-lt"/>
                <a:ea typeface="+mn-ea"/>
                <a:cs typeface="+mn-cs"/>
              </a:rPr>
              <a:t>sini</a:t>
            </a:r>
            <a:r>
              <a:rPr kumimoji="1" lang="en-US" altLang="ja-JP" sz="1200" kern="1200" dirty="0" smtClean="0">
                <a:solidFill>
                  <a:schemeClr val="tx1"/>
                </a:solidFill>
                <a:effectLst/>
                <a:latin typeface="+mn-lt"/>
                <a:ea typeface="+mn-ea"/>
                <a:cs typeface="+mn-cs"/>
              </a:rPr>
              <a:t> guru TIDAK </a:t>
            </a:r>
            <a:r>
              <a:rPr kumimoji="1" lang="en-US" altLang="ja-JP" sz="1200" kern="1200" dirty="0" err="1" smtClean="0">
                <a:solidFill>
                  <a:schemeClr val="tx1"/>
                </a:solidFill>
                <a:effectLst/>
                <a:latin typeface="+mn-lt"/>
                <a:ea typeface="+mn-ea"/>
                <a:cs typeface="+mn-cs"/>
              </a:rPr>
              <a:t>menjelaskan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tidak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menuliskan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mengingat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penjelasan</a:t>
            </a:r>
            <a:r>
              <a:rPr kumimoji="1" lang="en-US" altLang="ja-JP" sz="1200" kern="1200" dirty="0" smtClean="0">
                <a:solidFill>
                  <a:schemeClr val="tx1"/>
                </a:solidFill>
                <a:effectLst/>
                <a:latin typeface="+mn-lt"/>
                <a:ea typeface="+mn-ea"/>
                <a:cs typeface="+mn-cs"/>
              </a:rPr>
              <a:t> guru. (</a:t>
            </a:r>
            <a:r>
              <a:rPr kumimoji="1" lang="en-US" altLang="ja-JP" sz="1200" kern="1200" dirty="0" err="1" smtClean="0">
                <a:solidFill>
                  <a:schemeClr val="tx1"/>
                </a:solidFill>
                <a:effectLst/>
                <a:latin typeface="+mn-lt"/>
                <a:ea typeface="+mn-ea"/>
                <a:cs typeface="+mn-cs"/>
              </a:rPr>
              <a:t>fungsi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masing-masing</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pola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ditulis</a:t>
            </a:r>
            <a:r>
              <a:rPr kumimoji="1" lang="en-US" altLang="ja-JP" sz="1200" kern="1200" dirty="0" smtClean="0">
                <a:solidFill>
                  <a:schemeClr val="tx1"/>
                </a:solidFill>
                <a:effectLst/>
                <a:latin typeface="+mn-lt"/>
                <a:ea typeface="+mn-ea"/>
                <a:cs typeface="+mn-cs"/>
              </a:rPr>
              <a:t> di </a:t>
            </a:r>
            <a:r>
              <a:rPr kumimoji="1" lang="en-US" altLang="ja-JP" sz="1200" kern="1200" dirty="0" err="1" smtClean="0">
                <a:solidFill>
                  <a:schemeClr val="tx1"/>
                </a:solidFill>
                <a:effectLst/>
                <a:latin typeface="+mn-lt"/>
                <a:ea typeface="+mn-ea"/>
                <a:cs typeface="+mn-cs"/>
              </a:rPr>
              <a:t>catatan</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(3) </a:t>
            </a:r>
            <a:r>
              <a:rPr kumimoji="1" lang="en-US" altLang="ja-JP" dirty="0" err="1" smtClean="0"/>
              <a:t>Menyatakan</a:t>
            </a:r>
            <a:r>
              <a:rPr kumimoji="1" lang="en-US" altLang="ja-JP" dirty="0" smtClean="0"/>
              <a:t> </a:t>
            </a:r>
            <a:r>
              <a:rPr kumimoji="1" lang="en-US" altLang="ja-JP" dirty="0" err="1" smtClean="0"/>
              <a:t>kesukaan</a:t>
            </a:r>
            <a:r>
              <a:rPr kumimoji="1" lang="en-US" altLang="ja-JP" dirty="0" smtClean="0"/>
              <a:t> yang </a:t>
            </a:r>
            <a:r>
              <a:rPr kumimoji="1" lang="en-US" altLang="ja-JP" dirty="0" err="1" smtClean="0"/>
              <a:t>berkaitan</a:t>
            </a:r>
            <a:r>
              <a:rPr kumimoji="1" lang="en-US" altLang="ja-JP" dirty="0" smtClean="0"/>
              <a:t> </a:t>
            </a:r>
            <a:r>
              <a:rPr kumimoji="1" lang="en-US" altLang="ja-JP" dirty="0" err="1" smtClean="0"/>
              <a:t>dengan</a:t>
            </a:r>
            <a:r>
              <a:rPr kumimoji="1" lang="en-US" altLang="ja-JP" baseline="0" dirty="0" smtClean="0"/>
              <a:t> </a:t>
            </a:r>
            <a:r>
              <a:rPr kumimoji="1" lang="en-US" altLang="ja-JP" baseline="0" dirty="0" err="1" smtClean="0"/>
              <a:t>hobi</a:t>
            </a:r>
            <a:r>
              <a:rPr kumimoji="1" lang="en-US" altLang="ja-JP" baseline="0" dirty="0" smtClean="0"/>
              <a:t>.</a:t>
            </a:r>
            <a:endParaRPr kumimoji="1" lang="ja-JP" altLang="en-US" dirty="0" smtClean="0"/>
          </a:p>
          <a:p>
            <a:endParaRPr kumimoji="1" lang="en-US" altLang="ja-JP" sz="1200" kern="1200" dirty="0" smtClean="0">
              <a:solidFill>
                <a:schemeClr val="tx1"/>
              </a:solidFill>
              <a:effectLst/>
              <a:latin typeface="+mn-lt"/>
              <a:ea typeface="+mn-ea"/>
              <a:cs typeface="+mn-cs"/>
            </a:endParaRPr>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sz="1200" kern="1200" dirty="0" smtClean="0">
              <a:solidFill>
                <a:schemeClr val="tx1"/>
              </a:solidFill>
              <a:effectLst/>
              <a:latin typeface="+mn-lt"/>
              <a:ea typeface="+mn-ea"/>
              <a:cs typeface="+mn-cs"/>
            </a:endParaRPr>
          </a:p>
          <a:p>
            <a:r>
              <a:rPr kumimoji="1" lang="ja-JP" altLang="en-US" dirty="0" smtClean="0"/>
              <a:t>◆ 進め方</a:t>
            </a:r>
            <a:endParaRPr kumimoji="1" lang="en-US" altLang="ja-JP" dirty="0" smtClean="0"/>
          </a:p>
          <a:p>
            <a:r>
              <a:rPr kumimoji="1" lang="ja-JP" altLang="ja-JP" sz="1200" kern="1200" dirty="0" smtClean="0">
                <a:solidFill>
                  <a:schemeClr val="tx1"/>
                </a:solidFill>
                <a:effectLst/>
                <a:latin typeface="+mn-lt"/>
                <a:ea typeface="+mn-ea"/>
                <a:cs typeface="+mn-cs"/>
              </a:rPr>
              <a:t>文型の機能や意味を生徒に考え、発表させる。教師は、修正やまとめをする。教師は説明しない。教師の説明を書いたり覚えたりするのではない。</a:t>
            </a:r>
            <a:endParaRPr kumimoji="1" lang="en-US" altLang="ja-JP" dirty="0" smtClean="0"/>
          </a:p>
          <a:p>
            <a:r>
              <a:rPr kumimoji="1" lang="ja-JP" altLang="en-US" dirty="0" smtClean="0"/>
              <a:t>（</a:t>
            </a:r>
            <a:r>
              <a:rPr kumimoji="1" lang="en-US" altLang="ja-JP" dirty="0" smtClean="0"/>
              <a:t>3</a:t>
            </a:r>
            <a:r>
              <a:rPr kumimoji="1" lang="ja-JP" altLang="en-US" dirty="0" smtClean="0"/>
              <a:t>）好きな物、すきなひと、好きなことを言う。</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53F96B43-10FA-4C45-B073-96709D61642E}" type="slidenum">
              <a:rPr kumimoji="1" lang="ja-JP" altLang="en-US" smtClean="0"/>
              <a:pPr/>
              <a:t>23</a:t>
            </a:fld>
            <a:endParaRPr kumimoji="1" lang="ja-JP" altLang="en-US"/>
          </a:p>
        </p:txBody>
      </p:sp>
    </p:spTree>
    <p:extLst>
      <p:ext uri="{BB962C8B-B14F-4D97-AF65-F5344CB8AC3E}">
        <p14:creationId xmlns:p14="http://schemas.microsoft.com/office/powerpoint/2010/main" val="27544538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24</a:t>
            </a:fld>
            <a:endParaRPr kumimoji="1" lang="ja-JP" altLang="en-US"/>
          </a:p>
        </p:txBody>
      </p:sp>
    </p:spTree>
    <p:extLst>
      <p:ext uri="{BB962C8B-B14F-4D97-AF65-F5344CB8AC3E}">
        <p14:creationId xmlns:p14="http://schemas.microsoft.com/office/powerpoint/2010/main" val="2485126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indent="-171450">
              <a:buFont typeface="Arial" panose="020B0604020202020204" pitchFamily="34" charset="0"/>
              <a:buChar char="•"/>
            </a:pPr>
            <a:r>
              <a:rPr kumimoji="1" lang="en-US" altLang="ja-JP" sz="1200" kern="1200" dirty="0" smtClean="0">
                <a:solidFill>
                  <a:schemeClr val="tx1"/>
                </a:solidFill>
                <a:effectLst/>
                <a:latin typeface="+mn-lt"/>
                <a:ea typeface="+mn-ea"/>
                <a:cs typeface="+mn-cs"/>
              </a:rPr>
              <a:t>Guru </a:t>
            </a:r>
            <a:r>
              <a:rPr kumimoji="1" lang="en-US" altLang="ja-JP" sz="1200" kern="1200" dirty="0" err="1" smtClean="0">
                <a:solidFill>
                  <a:schemeClr val="tx1"/>
                </a:solidFill>
                <a:effectLst/>
                <a:latin typeface="+mn-lt"/>
                <a:ea typeface="+mn-ea"/>
                <a:cs typeface="+mn-cs"/>
              </a:rPr>
              <a:t>memberikan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banyak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contoh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menggunakan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struktur</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tersebut</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diminta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menemukan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struktur</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menemukan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kesamaan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kalimat-kalimat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contoh</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Setelah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itu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diminta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mengerjakan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latihan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Lalu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jawabannya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dicek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bersama</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Simak</a:t>
            </a:r>
            <a:r>
              <a:rPr kumimoji="1" lang="en-US" altLang="ja-JP" sz="1200" kern="1200" dirty="0" smtClean="0">
                <a:solidFill>
                  <a:schemeClr val="tx1"/>
                </a:solidFill>
                <a:effectLst/>
                <a:latin typeface="+mn-lt"/>
                <a:ea typeface="+mn-ea"/>
                <a:cs typeface="+mn-cs"/>
              </a:rPr>
              <a:t> audio </a:t>
            </a:r>
            <a:r>
              <a:rPr kumimoji="1" lang="en-US" altLang="ja-JP" sz="1200" kern="1200" dirty="0" err="1" smtClean="0">
                <a:solidFill>
                  <a:schemeClr val="tx1"/>
                </a:solidFill>
                <a:effectLst/>
                <a:latin typeface="+mn-lt"/>
                <a:ea typeface="+mn-ea"/>
                <a:cs typeface="+mn-cs"/>
              </a:rPr>
              <a:t>berikut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periksa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jawaban</a:t>
            </a:r>
            <a:r>
              <a:rPr kumimoji="1" lang="en-US" altLang="ja-JP" sz="1200" kern="1200" dirty="0" smtClean="0">
                <a:solidFill>
                  <a:schemeClr val="tx1"/>
                </a:solidFill>
                <a:effectLst/>
                <a:latin typeface="+mn-lt"/>
                <a:ea typeface="+mn-ea"/>
                <a:cs typeface="+mn-cs"/>
              </a:rPr>
              <a:t> di </a:t>
            </a:r>
            <a:r>
              <a:rPr kumimoji="1" lang="en-US" altLang="ja-JP" sz="1200" kern="1200" dirty="0" err="1" smtClean="0">
                <a:solidFill>
                  <a:schemeClr val="tx1"/>
                </a:solidFill>
                <a:effectLst/>
                <a:latin typeface="+mn-lt"/>
                <a:ea typeface="+mn-ea"/>
                <a:cs typeface="+mn-cs"/>
              </a:rPr>
              <a:t>atas</a:t>
            </a:r>
            <a:endParaRPr kumimoji="1" lang="en-US" altLang="ja-JP" sz="1200" kern="1200" dirty="0" smtClean="0">
              <a:solidFill>
                <a:schemeClr val="tx1"/>
              </a:solidFill>
              <a:effectLst/>
              <a:latin typeface="+mn-lt"/>
              <a:ea typeface="+mn-ea"/>
              <a:cs typeface="+mn-cs"/>
            </a:endParaRPr>
          </a:p>
          <a:p>
            <a:pPr lvl="0"/>
            <a:endParaRPr kumimoji="1" lang="en-US" altLang="ja-JP" dirty="0" smtClean="0"/>
          </a:p>
          <a:p>
            <a:pPr lvl="0"/>
            <a:r>
              <a:rPr kumimoji="1" lang="en-US" altLang="ja-JP" dirty="0" smtClean="0"/>
              <a:t>_______________________________________________________________________________________________________________________________________________________________________________________</a:t>
            </a:r>
          </a:p>
          <a:p>
            <a:pPr lvl="0"/>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構造：名詞文</a:t>
            </a:r>
            <a:r>
              <a:rPr kumimoji="1" lang="en-US" altLang="ja-JP" sz="1200" kern="1200" dirty="0" smtClean="0">
                <a:solidFill>
                  <a:schemeClr val="tx1"/>
                </a:solidFill>
                <a:effectLst/>
                <a:latin typeface="+mn-lt"/>
                <a:ea typeface="+mn-ea"/>
                <a:cs typeface="+mn-cs"/>
              </a:rPr>
              <a:t>〉</a:t>
            </a:r>
          </a:p>
          <a:p>
            <a:pPr lvl="0"/>
            <a:endParaRPr kumimoji="1" lang="en-US" altLang="ja-JP" dirty="0" smtClean="0"/>
          </a:p>
          <a:p>
            <a:r>
              <a:rPr kumimoji="1" lang="ja-JP" altLang="en-US" baseline="0" dirty="0" smtClean="0"/>
              <a:t>◆ 進め方</a:t>
            </a:r>
            <a:endParaRPr kumimoji="1" lang="en-US" altLang="ja-JP" baseline="0" dirty="0" smtClean="0"/>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教師は例文をたくさん出す。</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生徒は例文から文型を発見する。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練習問題を解く、他の生徒と答えを確認する。</a:t>
            </a:r>
          </a:p>
          <a:p>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25</a:t>
            </a:fld>
            <a:endParaRPr kumimoji="1" lang="ja-JP" altLang="en-US"/>
          </a:p>
        </p:txBody>
      </p:sp>
    </p:spTree>
    <p:extLst>
      <p:ext uri="{BB962C8B-B14F-4D97-AF65-F5344CB8AC3E}">
        <p14:creationId xmlns:p14="http://schemas.microsoft.com/office/powerpoint/2010/main" val="1475833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文を読んで、</a:t>
            </a:r>
            <a:r>
              <a:rPr kumimoji="1" lang="en-US" altLang="ja-JP" sz="1200" kern="1200" dirty="0" smtClean="0">
                <a:solidFill>
                  <a:schemeClr val="tx1"/>
                </a:solidFill>
                <a:effectLst/>
                <a:latin typeface="+mn-lt"/>
                <a:ea typeface="+mn-ea"/>
                <a:cs typeface="+mn-cs"/>
              </a:rPr>
              <a:t>a</a:t>
            </a:r>
            <a:r>
              <a:rPr kumimoji="1" lang="ja-JP" altLang="ja-JP" sz="1200" kern="1200" dirty="0" smtClean="0">
                <a:solidFill>
                  <a:schemeClr val="tx1"/>
                </a:solidFill>
                <a:effectLst/>
                <a:latin typeface="+mn-lt"/>
                <a:ea typeface="+mn-ea"/>
                <a:cs typeface="+mn-cs"/>
              </a:rPr>
              <a:t>か</a:t>
            </a:r>
            <a:r>
              <a:rPr kumimoji="1" lang="en-US" altLang="ja-JP" sz="1200" kern="1200" dirty="0" smtClean="0">
                <a:solidFill>
                  <a:schemeClr val="tx1"/>
                </a:solidFill>
                <a:effectLst/>
                <a:latin typeface="+mn-lt"/>
                <a:ea typeface="+mn-ea"/>
                <a:cs typeface="+mn-cs"/>
              </a:rPr>
              <a:t>b</a:t>
            </a:r>
            <a:r>
              <a:rPr kumimoji="1" lang="ja-JP" altLang="ja-JP" sz="1200" kern="1200" dirty="0" smtClean="0">
                <a:solidFill>
                  <a:schemeClr val="tx1"/>
                </a:solidFill>
                <a:effectLst/>
                <a:latin typeface="+mn-lt"/>
                <a:ea typeface="+mn-ea"/>
                <a:cs typeface="+mn-cs"/>
              </a:rPr>
              <a:t>か正しいほうをえらびなさい</a:t>
            </a:r>
            <a:r>
              <a:rPr kumimoji="1" lang="en-US" altLang="ja-JP" sz="1200" kern="1200" dirty="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26</a:t>
            </a:fld>
            <a:endParaRPr kumimoji="1" lang="ja-JP" altLang="en-US"/>
          </a:p>
        </p:txBody>
      </p:sp>
    </p:spTree>
    <p:extLst>
      <p:ext uri="{BB962C8B-B14F-4D97-AF65-F5344CB8AC3E}">
        <p14:creationId xmlns:p14="http://schemas.microsoft.com/office/powerpoint/2010/main" val="11842681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err="1" smtClean="0">
                <a:solidFill>
                  <a:schemeClr val="tx1"/>
                </a:solidFill>
                <a:effectLst/>
                <a:latin typeface="+mn-lt"/>
                <a:ea typeface="+mn-ea"/>
                <a:cs typeface="+mn-cs"/>
              </a:rPr>
              <a:t>Tujuan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kegiatan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adalah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membaca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sesuai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kebutuhan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dalam</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rupa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tugas</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harus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diselesaikan</a:t>
            </a:r>
            <a:r>
              <a:rPr kumimoji="1" lang="en-US" altLang="ja-JP" sz="1200" kern="1200" dirty="0" smtClean="0">
                <a:solidFill>
                  <a:schemeClr val="tx1"/>
                </a:solidFill>
                <a:effectLst/>
                <a:latin typeface="+mn-lt"/>
                <a:ea typeface="+mn-ea"/>
                <a:cs typeface="+mn-cs"/>
              </a:rPr>
              <a:t>. BUKAN </a:t>
            </a:r>
            <a:r>
              <a:rPr kumimoji="1" lang="en-US" altLang="ja-JP" sz="1200" kern="1200" dirty="0" err="1" smtClean="0">
                <a:solidFill>
                  <a:schemeClr val="tx1"/>
                </a:solidFill>
                <a:effectLst/>
                <a:latin typeface="+mn-lt"/>
                <a:ea typeface="+mn-ea"/>
                <a:cs typeface="+mn-cs"/>
              </a:rPr>
              <a:t>membaca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nyaring</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_______________________________________________________________________________________________________________________________________________________________________________________</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a:t>
            </a:r>
            <a:r>
              <a:rPr kumimoji="1" lang="ja-JP" altLang="ja-JP" sz="1200" kern="1200" dirty="0" smtClean="0">
                <a:solidFill>
                  <a:schemeClr val="tx1"/>
                </a:solidFill>
                <a:effectLst/>
                <a:latin typeface="+mn-lt"/>
                <a:ea typeface="+mn-ea"/>
                <a:cs typeface="+mn-cs"/>
              </a:rPr>
              <a:t>クラスで、ポスターを見せながら友達の趣味について紹介しています。紹介している文を読んで、どのポスターを見せているか選び、（　　　）に書きなさい。</a:t>
            </a:r>
            <a:r>
              <a:rPr kumimoji="1" lang="ja-JP" altLang="en-US"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目的</a:t>
            </a:r>
            <a:r>
              <a:rPr kumimoji="1" lang="ja-JP" altLang="ja-JP" sz="1200" kern="1200" dirty="0" smtClean="0">
                <a:solidFill>
                  <a:schemeClr val="tx1"/>
                </a:solidFill>
                <a:effectLst/>
                <a:latin typeface="+mn-lt"/>
                <a:ea typeface="+mn-ea"/>
                <a:cs typeface="+mn-cs"/>
              </a:rPr>
              <a:t>はタスク達成のために読むこと、音読ではない。</a:t>
            </a:r>
          </a:p>
          <a:p>
            <a:endParaRPr kumimoji="1" lang="ja-JP" altLang="en-US" dirty="0"/>
          </a:p>
        </p:txBody>
      </p:sp>
      <p:sp>
        <p:nvSpPr>
          <p:cNvPr id="4" name="スライド番号プレースホルダー 3"/>
          <p:cNvSpPr>
            <a:spLocks noGrp="1"/>
          </p:cNvSpPr>
          <p:nvPr>
            <p:ph type="sldNum" sz="quarter" idx="10"/>
          </p:nvPr>
        </p:nvSpPr>
        <p:spPr/>
        <p:txBody>
          <a:bodyPr/>
          <a:lstStyle/>
          <a:p>
            <a:fld id="{FBED4B8F-CB93-4529-8DE4-36358A71BB57}" type="slidenum">
              <a:rPr kumimoji="1" lang="ja-JP" altLang="en-US" smtClean="0"/>
              <a:pPr/>
              <a:t>27</a:t>
            </a:fld>
            <a:endParaRPr kumimoji="1" lang="ja-JP" altLang="en-US"/>
          </a:p>
        </p:txBody>
      </p:sp>
    </p:spTree>
    <p:extLst>
      <p:ext uri="{BB962C8B-B14F-4D97-AF65-F5344CB8AC3E}">
        <p14:creationId xmlns:p14="http://schemas.microsoft.com/office/powerpoint/2010/main" val="32151829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err="1" smtClean="0">
                <a:solidFill>
                  <a:schemeClr val="tx1"/>
                </a:solidFill>
                <a:effectLst/>
                <a:latin typeface="+mn-lt"/>
                <a:ea typeface="+mn-ea"/>
                <a:cs typeface="+mn-cs"/>
              </a:rPr>
              <a:t>Tujuan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kegiatan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adalah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membaca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sesuai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kebutuhan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dalam</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rupa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tugas</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harus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diselesaikan</a:t>
            </a:r>
            <a:r>
              <a:rPr kumimoji="1" lang="en-US" altLang="ja-JP" sz="1200" kern="1200" dirty="0" smtClean="0">
                <a:solidFill>
                  <a:schemeClr val="tx1"/>
                </a:solidFill>
                <a:effectLst/>
                <a:latin typeface="+mn-lt"/>
                <a:ea typeface="+mn-ea"/>
                <a:cs typeface="+mn-cs"/>
              </a:rPr>
              <a:t>. BUKAN </a:t>
            </a:r>
            <a:r>
              <a:rPr kumimoji="1" lang="en-US" altLang="ja-JP" sz="1200" kern="1200" dirty="0" err="1" smtClean="0">
                <a:solidFill>
                  <a:schemeClr val="tx1"/>
                </a:solidFill>
                <a:effectLst/>
                <a:latin typeface="+mn-lt"/>
                <a:ea typeface="+mn-ea"/>
                <a:cs typeface="+mn-cs"/>
              </a:rPr>
              <a:t>membaca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nyaring</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_______________________________________________________________________________________________________________________________________________________________________________________</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a:t>
            </a:r>
            <a:r>
              <a:rPr kumimoji="1" lang="ja-JP" altLang="ja-JP" sz="1200" kern="1200" dirty="0" smtClean="0">
                <a:solidFill>
                  <a:schemeClr val="tx1"/>
                </a:solidFill>
                <a:effectLst/>
                <a:latin typeface="+mn-lt"/>
                <a:ea typeface="+mn-ea"/>
                <a:cs typeface="+mn-cs"/>
              </a:rPr>
              <a:t>クラスで、ポスターを見せながら友達の趣味について紹介しています。紹介している文を読んで、どのポスターを見せているか選び、（　　　）に書きなさい。</a:t>
            </a:r>
            <a:r>
              <a:rPr kumimoji="1" lang="ja-JP" altLang="en-US"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目的</a:t>
            </a:r>
            <a:r>
              <a:rPr kumimoji="1" lang="ja-JP" altLang="ja-JP" sz="1200" kern="1200" dirty="0" smtClean="0">
                <a:solidFill>
                  <a:schemeClr val="tx1"/>
                </a:solidFill>
                <a:effectLst/>
                <a:latin typeface="+mn-lt"/>
                <a:ea typeface="+mn-ea"/>
                <a:cs typeface="+mn-cs"/>
              </a:rPr>
              <a:t>はタスク達成のために読むこと、音読ではない。</a:t>
            </a: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28</a:t>
            </a:fld>
            <a:endParaRPr kumimoji="1" lang="ja-JP" altLang="en-US"/>
          </a:p>
        </p:txBody>
      </p:sp>
    </p:spTree>
    <p:extLst>
      <p:ext uri="{BB962C8B-B14F-4D97-AF65-F5344CB8AC3E}">
        <p14:creationId xmlns:p14="http://schemas.microsoft.com/office/powerpoint/2010/main" val="3928469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1200" dirty="0"/>
          </a:p>
        </p:txBody>
      </p:sp>
      <p:sp>
        <p:nvSpPr>
          <p:cNvPr id="4" name="スライド番号プレースホルダー 3"/>
          <p:cNvSpPr>
            <a:spLocks noGrp="1"/>
          </p:cNvSpPr>
          <p:nvPr>
            <p:ph type="sldNum" sz="quarter" idx="10"/>
          </p:nvPr>
        </p:nvSpPr>
        <p:spPr/>
        <p:txBody>
          <a:bodyPr/>
          <a:lstStyle/>
          <a:p>
            <a:fld id="{AFC0DE5F-C7B1-4AA1-9E20-33415452BF1B}" type="slidenum">
              <a:rPr kumimoji="1" lang="ja-JP" altLang="en-US" smtClean="0"/>
              <a:pPr/>
              <a:t>29</a:t>
            </a:fld>
            <a:endParaRPr kumimoji="1" lang="ja-JP" altLang="en-US"/>
          </a:p>
        </p:txBody>
      </p:sp>
    </p:spTree>
    <p:extLst>
      <p:ext uri="{BB962C8B-B14F-4D97-AF65-F5344CB8AC3E}">
        <p14:creationId xmlns:p14="http://schemas.microsoft.com/office/powerpoint/2010/main" val="3571602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a:t>
            </a:r>
            <a:r>
              <a:rPr lang="ja-JP" altLang="en-US" dirty="0" smtClean="0"/>
              <a:t>あなたの趣味は何ですか。ともだちのしゅみはなんですか。趣味について勉強しましょう。</a:t>
            </a:r>
            <a:r>
              <a:rPr lang="en-US" altLang="ja-JP" dirty="0" smtClean="0"/>
              <a:t>〉</a:t>
            </a:r>
            <a:endParaRPr lang="ja-JP" altLang="en-US" dirty="0" smtClean="0"/>
          </a:p>
          <a:p>
            <a:r>
              <a:rPr lang="en-US" altLang="ja-JP" dirty="0" smtClean="0"/>
              <a:t>	</a:t>
            </a:r>
            <a:endParaRPr lang="ja-JP" altLang="en-US" dirty="0"/>
          </a:p>
        </p:txBody>
      </p:sp>
      <p:sp>
        <p:nvSpPr>
          <p:cNvPr id="4" name="スライド番号プレースホルダー 3"/>
          <p:cNvSpPr>
            <a:spLocks noGrp="1"/>
          </p:cNvSpPr>
          <p:nvPr>
            <p:ph type="sldNum" sz="quarter" idx="10"/>
          </p:nvPr>
        </p:nvSpPr>
        <p:spPr/>
        <p:txBody>
          <a:bodyPr/>
          <a:lstStyle/>
          <a:p>
            <a:fld id="{AFC0DE5F-C7B1-4AA1-9E20-33415452BF1B}" type="slidenum">
              <a:rPr kumimoji="1" lang="ja-JP" altLang="en-US" smtClean="0"/>
              <a:pPr/>
              <a:t>3</a:t>
            </a:fld>
            <a:endParaRPr kumimoji="1" lang="ja-JP" altLang="en-US"/>
          </a:p>
        </p:txBody>
      </p:sp>
    </p:spTree>
    <p:extLst>
      <p:ext uri="{BB962C8B-B14F-4D97-AF65-F5344CB8AC3E}">
        <p14:creationId xmlns:p14="http://schemas.microsoft.com/office/powerpoint/2010/main" val="13875713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membaca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tertulis</a:t>
            </a:r>
            <a:r>
              <a:rPr kumimoji="1" lang="en-US" altLang="ja-JP" sz="1200" kern="1200" dirty="0" smtClean="0">
                <a:solidFill>
                  <a:schemeClr val="tx1"/>
                </a:solidFill>
                <a:effectLst/>
                <a:latin typeface="+mn-lt"/>
                <a:ea typeface="+mn-ea"/>
                <a:cs typeface="+mn-cs"/>
              </a:rPr>
              <a:t> di </a:t>
            </a:r>
            <a:r>
              <a:rPr kumimoji="1" lang="en-US" altLang="ja-JP" sz="1200" kern="1200" dirty="0" err="1" smtClean="0">
                <a:solidFill>
                  <a:schemeClr val="tx1"/>
                </a:solidFill>
                <a:effectLst/>
                <a:latin typeface="+mn-lt"/>
                <a:ea typeface="+mn-ea"/>
                <a:cs typeface="+mn-cs"/>
              </a:rPr>
              <a:t>buku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Kemudian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diminta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mengamati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foto</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serta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memikirkannya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jawaban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tiap</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pertanyaan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lalu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mendiskusikannya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teman</a:t>
            </a:r>
            <a:r>
              <a:rPr kumimoji="1" lang="en-US" altLang="ja-JP" sz="1200" kern="1200" dirty="0" smtClean="0">
                <a:solidFill>
                  <a:schemeClr val="tx1"/>
                </a:solidFill>
                <a:effectLst/>
                <a:latin typeface="+mn-lt"/>
                <a:ea typeface="+mn-ea"/>
                <a:cs typeface="+mn-cs"/>
              </a:rPr>
              <a:t> di </a:t>
            </a:r>
            <a:r>
              <a:rPr kumimoji="1" lang="en-US" altLang="ja-JP" sz="1200" kern="1200" dirty="0" err="1" smtClean="0">
                <a:solidFill>
                  <a:schemeClr val="tx1"/>
                </a:solidFill>
                <a:effectLst/>
                <a:latin typeface="+mn-lt"/>
                <a:ea typeface="+mn-ea"/>
                <a:cs typeface="+mn-cs"/>
              </a:rPr>
              <a:t>kelompoknya</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Setelah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itu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hasil</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pemikiran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kelompok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dipresentasikan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seluruh</a:t>
            </a:r>
            <a:r>
              <a:rPr kumimoji="1" lang="en-US" altLang="ja-JP" sz="1200" kern="1200" dirty="0" smtClean="0">
                <a:solidFill>
                  <a:schemeClr val="tx1"/>
                </a:solidFill>
                <a:effectLst/>
                <a:latin typeface="+mn-lt"/>
                <a:ea typeface="+mn-ea"/>
                <a:cs typeface="+mn-cs"/>
              </a:rPr>
              <a:t> . (</a:t>
            </a:r>
            <a:r>
              <a:rPr kumimoji="1" lang="en-US" altLang="ja-JP" sz="1200" kern="1200" dirty="0" err="1" smtClean="0">
                <a:solidFill>
                  <a:schemeClr val="tx1"/>
                </a:solidFill>
                <a:effectLst/>
                <a:latin typeface="+mn-lt"/>
                <a:ea typeface="+mn-ea"/>
                <a:cs typeface="+mn-cs"/>
              </a:rPr>
              <a:t>usahakan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kesempatan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berbicara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diberikan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seimbang</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pada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masing-masing</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kelompok</a:t>
            </a:r>
            <a:r>
              <a:rPr kumimoji="1" lang="en-US" altLang="ja-JP" sz="1200" kern="1200" dirty="0" smtClean="0">
                <a:solidFill>
                  <a:schemeClr val="tx1"/>
                </a:solidFill>
                <a:effectLst/>
                <a:latin typeface="+mn-lt"/>
                <a:ea typeface="+mn-ea"/>
                <a:cs typeface="+mn-cs"/>
              </a:rPr>
              <a:t>).</a:t>
            </a: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Contoh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hobi</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unik</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①</a:t>
            </a:r>
            <a:r>
              <a:rPr kumimoji="1" lang="en-US" altLang="ja-JP" sz="1200" kern="1200" dirty="0" smtClean="0">
                <a:solidFill>
                  <a:schemeClr val="tx1"/>
                </a:solidFill>
                <a:effectLst/>
                <a:latin typeface="+mn-lt"/>
                <a:ea typeface="+mn-ea"/>
                <a:cs typeface="+mn-cs"/>
              </a:rPr>
              <a:t> Ada yang </a:t>
            </a:r>
            <a:r>
              <a:rPr kumimoji="1" lang="en-US" altLang="ja-JP" sz="1200" kern="1200" dirty="0" err="1" smtClean="0">
                <a:solidFill>
                  <a:schemeClr val="tx1"/>
                </a:solidFill>
                <a:effectLst/>
                <a:latin typeface="+mn-lt"/>
                <a:ea typeface="+mn-ea"/>
                <a:cs typeface="+mn-cs"/>
              </a:rPr>
              <a:t>unik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suatu</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hobi</a:t>
            </a:r>
            <a:r>
              <a:rPr kumimoji="1" lang="en-US" altLang="ja-JP" sz="1200" kern="1200" baseline="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　</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contoh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mengumpulkan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kaleng</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bekas</a:t>
            </a:r>
            <a:r>
              <a:rPr kumimoji="1" lang="ja-JP" altLang="ja-JP" sz="1200" kern="1200" dirty="0" err="1"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memelihara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reptil</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②</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Seseorang</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melakukan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suatu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hobi</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tidak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sesuai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anggapan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kebanyakan</a:t>
            </a:r>
            <a:r>
              <a:rPr kumimoji="1" lang="en-US" altLang="ja-JP" sz="1200" kern="1200" baseline="0" dirty="0" smtClean="0">
                <a:solidFill>
                  <a:schemeClr val="tx1"/>
                </a:solidFill>
                <a:effectLst/>
                <a:latin typeface="+mn-lt"/>
                <a:ea typeface="+mn-ea"/>
                <a:cs typeface="+mn-cs"/>
              </a:rPr>
              <a:t> orang</a:t>
            </a:r>
            <a:r>
              <a:rPr kumimoji="1" lang="en-US" altLang="ja-JP" sz="1200" kern="1200" dirty="0" smtClean="0">
                <a:solidFill>
                  <a:schemeClr val="tx1"/>
                </a:solidFill>
                <a:effectLst/>
                <a:latin typeface="+mn-lt"/>
                <a:ea typeface="+mn-ea"/>
                <a:cs typeface="+mn-cs"/>
              </a:rPr>
              <a:t>.</a:t>
            </a:r>
          </a:p>
          <a:p>
            <a:r>
              <a:rPr kumimoji="1" lang="ja-JP" altLang="ja-JP" sz="1200" kern="1200" dirty="0" smtClean="0">
                <a:solidFill>
                  <a:schemeClr val="tx1"/>
                </a:solidFill>
                <a:effectLst/>
                <a:latin typeface="+mn-lt"/>
                <a:ea typeface="+mn-ea"/>
                <a:cs typeface="+mn-cs"/>
              </a:rPr>
              <a:t>　</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contoh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SMA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menyanyikan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lagu</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enka</a:t>
            </a:r>
            <a:r>
              <a:rPr kumimoji="1" lang="ja-JP" altLang="ja-JP" sz="1200" kern="1200" dirty="0" err="1"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perempuan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merakit</a:t>
            </a:r>
            <a:r>
              <a:rPr kumimoji="1" lang="en-US" altLang="ja-JP" sz="1200" kern="1200" baseline="0" dirty="0" smtClean="0">
                <a:solidFill>
                  <a:schemeClr val="tx1"/>
                </a:solidFill>
                <a:effectLst/>
                <a:latin typeface="+mn-lt"/>
                <a:ea typeface="+mn-ea"/>
                <a:cs typeface="+mn-cs"/>
              </a:rPr>
              <a:t> robot.</a:t>
            </a:r>
            <a:endParaRPr kumimoji="1" lang="ja-JP" altLang="ja-JP" sz="1200" kern="1200" dirty="0" smtClean="0">
              <a:solidFill>
                <a:schemeClr val="tx1"/>
              </a:solidFill>
              <a:effectLst/>
              <a:latin typeface="+mn-lt"/>
              <a:ea typeface="+mn-ea"/>
              <a:cs typeface="+mn-cs"/>
            </a:endParaRPr>
          </a:p>
          <a:p>
            <a:endParaRPr kumimoji="1" lang="en-US" altLang="ja-JP" dirty="0" smtClean="0"/>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dirty="0" smtClean="0"/>
          </a:p>
          <a:p>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あなたの周りにちょっと変わった、ユニークな趣味を持っている人がいますか。それはだれですか。どんな趣味ですか。</a:t>
            </a:r>
          </a:p>
          <a:p>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ユニークだと思った理由は何ですか。グループで話し合いましょう。</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dirty="0" smtClean="0"/>
          </a:p>
          <a:p>
            <a:r>
              <a:rPr kumimoji="1" lang="ja-JP" altLang="en-US" dirty="0" smtClean="0"/>
              <a:t>◆ 進め方</a:t>
            </a:r>
            <a:endParaRPr kumimoji="1" lang="en-US" altLang="ja-JP" dirty="0" smtClean="0"/>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問いかけの文を読む（生徒の一人に音読させる）。写真を見る、質問の答えを考える、他の生徒と話し合う。</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クラスで結果を共有する。</a:t>
            </a: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ユニークな趣味の例</a:t>
            </a:r>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①趣味そのものがユニークである。</a:t>
            </a:r>
          </a:p>
          <a:p>
            <a:r>
              <a:rPr kumimoji="1" lang="ja-JP" altLang="ja-JP" sz="1200" kern="1200" dirty="0" smtClean="0">
                <a:solidFill>
                  <a:schemeClr val="tx1"/>
                </a:solidFill>
                <a:effectLst/>
                <a:latin typeface="+mn-lt"/>
                <a:ea typeface="+mn-ea"/>
                <a:cs typeface="+mn-cs"/>
              </a:rPr>
              <a:t>　例）空き缶集め、爬虫類ばかり飼う</a:t>
            </a:r>
          </a:p>
          <a:p>
            <a:r>
              <a:rPr kumimoji="1" lang="ja-JP" altLang="ja-JP" sz="1200" kern="1200" dirty="0" smtClean="0">
                <a:solidFill>
                  <a:schemeClr val="tx1"/>
                </a:solidFill>
                <a:effectLst/>
                <a:latin typeface="+mn-lt"/>
                <a:ea typeface="+mn-ea"/>
                <a:cs typeface="+mn-cs"/>
              </a:rPr>
              <a:t>②ある人がある趣味を持っているその組み合わせが変わっている。</a:t>
            </a:r>
          </a:p>
          <a:p>
            <a:r>
              <a:rPr kumimoji="1" lang="ja-JP" altLang="ja-JP" sz="1200" kern="1200" dirty="0" smtClean="0">
                <a:solidFill>
                  <a:schemeClr val="tx1"/>
                </a:solidFill>
                <a:effectLst/>
                <a:latin typeface="+mn-lt"/>
                <a:ea typeface="+mn-ea"/>
                <a:cs typeface="+mn-cs"/>
              </a:rPr>
              <a:t>　例）高校生で演歌、女子でロボット作り</a:t>
            </a:r>
          </a:p>
          <a:p>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BED4B8F-CB93-4529-8DE4-36358A71BB57}" type="slidenum">
              <a:rPr kumimoji="1" lang="ja-JP" altLang="en-US" smtClean="0"/>
              <a:pPr/>
              <a:t>30</a:t>
            </a:fld>
            <a:endParaRPr kumimoji="1" lang="ja-JP" altLang="en-US"/>
          </a:p>
        </p:txBody>
      </p:sp>
    </p:spTree>
    <p:extLst>
      <p:ext uri="{BB962C8B-B14F-4D97-AF65-F5344CB8AC3E}">
        <p14:creationId xmlns:p14="http://schemas.microsoft.com/office/powerpoint/2010/main" val="38947523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err="1" smtClean="0">
                <a:solidFill>
                  <a:schemeClr val="tx1"/>
                </a:solidFill>
                <a:effectLst/>
                <a:latin typeface="+mn-lt"/>
                <a:ea typeface="+mn-ea"/>
                <a:cs typeface="+mn-cs"/>
              </a:rPr>
              <a:t>Panduan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Operasional</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Latihan</a:t>
            </a:r>
            <a:endParaRPr kumimoji="1" lang="en-US" altLang="ja-JP" dirty="0" smtClean="0"/>
          </a:p>
          <a:p>
            <a:r>
              <a:rPr kumimoji="1" lang="ja-JP" altLang="en-US" dirty="0" smtClean="0"/>
              <a:t>☆ </a:t>
            </a:r>
            <a:r>
              <a:rPr kumimoji="1" lang="en-US" altLang="ja-JP" dirty="0" err="1" smtClean="0"/>
              <a:t>Apakah</a:t>
            </a:r>
            <a:r>
              <a:rPr kumimoji="1" lang="en-US" altLang="ja-JP" dirty="0" smtClean="0"/>
              <a:t> </a:t>
            </a:r>
            <a:r>
              <a:rPr kumimoji="1" lang="en-US" altLang="ja-JP" dirty="0" err="1" smtClean="0"/>
              <a:t>siswa</a:t>
            </a:r>
            <a:r>
              <a:rPr kumimoji="1" lang="en-US" altLang="ja-JP" dirty="0" smtClean="0"/>
              <a:t> </a:t>
            </a:r>
            <a:r>
              <a:rPr kumimoji="1" lang="en-US" altLang="ja-JP" dirty="0" err="1" smtClean="0"/>
              <a:t>mempunyai</a:t>
            </a:r>
            <a:r>
              <a:rPr kumimoji="1" lang="en-US" altLang="ja-JP" dirty="0" smtClean="0"/>
              <a:t> </a:t>
            </a:r>
            <a:r>
              <a:rPr kumimoji="1" lang="en-US" altLang="ja-JP" dirty="0" err="1" smtClean="0"/>
              <a:t>suatu</a:t>
            </a:r>
            <a:r>
              <a:rPr kumimoji="1" lang="en-US" altLang="ja-JP" dirty="0" smtClean="0"/>
              <a:t> </a:t>
            </a:r>
            <a:r>
              <a:rPr kumimoji="1" lang="en-US" altLang="ja-JP" dirty="0" err="1" smtClean="0"/>
              <a:t>keyakinan</a:t>
            </a:r>
            <a:r>
              <a:rPr kumimoji="1" lang="en-US" altLang="ja-JP" dirty="0" smtClean="0"/>
              <a:t> </a:t>
            </a:r>
            <a:r>
              <a:rPr kumimoji="1" lang="en-US" altLang="ja-JP" dirty="0" err="1" smtClean="0"/>
              <a:t>bahwa</a:t>
            </a:r>
            <a:r>
              <a:rPr kumimoji="1" lang="en-US" altLang="ja-JP" dirty="0" smtClean="0"/>
              <a:t> </a:t>
            </a:r>
            <a:r>
              <a:rPr kumimoji="1" lang="en-US" altLang="ja-JP" dirty="0" err="1" smtClean="0"/>
              <a:t>suatu</a:t>
            </a:r>
            <a:r>
              <a:rPr kumimoji="1" lang="en-US" altLang="ja-JP" dirty="0" smtClean="0"/>
              <a:t> </a:t>
            </a:r>
            <a:r>
              <a:rPr kumimoji="1" lang="en-US" altLang="ja-JP" dirty="0" err="1" smtClean="0"/>
              <a:t>hobi</a:t>
            </a:r>
            <a:r>
              <a:rPr kumimoji="1" lang="en-US" altLang="ja-JP" dirty="0" smtClean="0"/>
              <a:t> </a:t>
            </a:r>
            <a:r>
              <a:rPr kumimoji="1" lang="en-US" altLang="ja-JP" dirty="0" err="1" smtClean="0"/>
              <a:t>hanya</a:t>
            </a:r>
            <a:r>
              <a:rPr kumimoji="1" lang="en-US" altLang="ja-JP" dirty="0" smtClean="0"/>
              <a:t> </a:t>
            </a:r>
            <a:r>
              <a:rPr kumimoji="1" lang="en-US" altLang="ja-JP" dirty="0" err="1" smtClean="0"/>
              <a:t>pantas</a:t>
            </a:r>
            <a:r>
              <a:rPr kumimoji="1" lang="en-US" altLang="ja-JP" dirty="0" smtClean="0"/>
              <a:t> </a:t>
            </a:r>
            <a:r>
              <a:rPr kumimoji="1" lang="en-US" altLang="ja-JP" dirty="0" err="1" smtClean="0"/>
              <a:t>untuk</a:t>
            </a:r>
            <a:r>
              <a:rPr kumimoji="1" lang="en-US" altLang="ja-JP" dirty="0" smtClean="0"/>
              <a:t> </a:t>
            </a:r>
            <a:r>
              <a:rPr kumimoji="1" lang="en-US" altLang="ja-JP" dirty="0" err="1" smtClean="0"/>
              <a:t>laki-laki</a:t>
            </a:r>
            <a:r>
              <a:rPr kumimoji="1" lang="en-US" altLang="ja-JP" baseline="0" dirty="0" smtClean="0"/>
              <a:t> </a:t>
            </a:r>
            <a:r>
              <a:rPr kumimoji="1" lang="en-US" altLang="ja-JP" baseline="0" dirty="0" err="1" smtClean="0"/>
              <a:t>atau</a:t>
            </a:r>
            <a:r>
              <a:rPr kumimoji="1" lang="en-US" altLang="ja-JP" baseline="0" dirty="0" smtClean="0"/>
              <a:t> </a:t>
            </a:r>
            <a:r>
              <a:rPr kumimoji="1" lang="en-US" altLang="ja-JP" baseline="0" dirty="0" err="1" smtClean="0"/>
              <a:t>perempuan</a:t>
            </a:r>
            <a:r>
              <a:rPr kumimoji="1" lang="en-US" altLang="ja-JP" baseline="0" dirty="0" smtClean="0"/>
              <a:t> </a:t>
            </a:r>
            <a:r>
              <a:rPr kumimoji="1" lang="en-US" altLang="ja-JP" baseline="0" dirty="0" err="1" smtClean="0"/>
              <a:t>saja</a:t>
            </a:r>
            <a:r>
              <a:rPr kumimoji="1" lang="en-US" altLang="ja-JP" baseline="0" dirty="0" smtClean="0"/>
              <a:t>? </a:t>
            </a:r>
            <a:r>
              <a:rPr kumimoji="1" lang="en-US" altLang="ja-JP" baseline="0" dirty="0" err="1" smtClean="0"/>
              <a:t>Siswa</a:t>
            </a:r>
            <a:r>
              <a:rPr kumimoji="1" lang="en-US" altLang="ja-JP" baseline="0" dirty="0" smtClean="0"/>
              <a:t> </a:t>
            </a:r>
            <a:r>
              <a:rPr kumimoji="1" lang="en-US" altLang="ja-JP" baseline="0" dirty="0" err="1" smtClean="0"/>
              <a:t>menyatakan</a:t>
            </a:r>
            <a:r>
              <a:rPr kumimoji="1" lang="en-US" altLang="ja-JP" baseline="0" dirty="0" smtClean="0"/>
              <a:t> </a:t>
            </a:r>
            <a:r>
              <a:rPr kumimoji="1" lang="en-US" altLang="ja-JP" baseline="0" dirty="0" err="1" smtClean="0"/>
              <a:t>pendapat</a:t>
            </a:r>
            <a:r>
              <a:rPr kumimoji="1" lang="en-US" altLang="ja-JP" baseline="0" dirty="0" smtClean="0"/>
              <a:t> </a:t>
            </a:r>
            <a:r>
              <a:rPr kumimoji="1" lang="en-US" altLang="ja-JP" baseline="0" dirty="0" err="1" smtClean="0"/>
              <a:t>pribadinya</a:t>
            </a:r>
            <a:r>
              <a:rPr kumimoji="1" lang="en-US" altLang="ja-JP" baseline="0" dirty="0" smtClean="0"/>
              <a:t> </a:t>
            </a:r>
            <a:r>
              <a:rPr kumimoji="1" lang="en-US" altLang="ja-JP" baseline="0" dirty="0" err="1" smtClean="0"/>
              <a:t>sambil</a:t>
            </a:r>
            <a:r>
              <a:rPr kumimoji="1" lang="en-US" altLang="ja-JP" baseline="0" dirty="0" smtClean="0"/>
              <a:t> </a:t>
            </a:r>
            <a:r>
              <a:rPr kumimoji="1" lang="en-US" altLang="ja-JP" baseline="0" dirty="0" err="1" smtClean="0"/>
              <a:t>berdiskusi</a:t>
            </a:r>
            <a:r>
              <a:rPr kumimoji="1" lang="en-US" altLang="ja-JP" baseline="0" dirty="0" smtClean="0"/>
              <a:t> </a:t>
            </a:r>
            <a:r>
              <a:rPr kumimoji="1" lang="en-US" altLang="ja-JP" baseline="0" dirty="0" err="1" smtClean="0"/>
              <a:t>dengan</a:t>
            </a:r>
            <a:r>
              <a:rPr kumimoji="1" lang="en-US" altLang="ja-JP" baseline="0" dirty="0" smtClean="0"/>
              <a:t> </a:t>
            </a:r>
            <a:r>
              <a:rPr kumimoji="1" lang="en-US" altLang="ja-JP" baseline="0" dirty="0" err="1" smtClean="0"/>
              <a:t>teman</a:t>
            </a:r>
            <a:r>
              <a:rPr kumimoji="1" lang="en-US" altLang="ja-JP" baseline="0" dirty="0" smtClean="0"/>
              <a:t> yang lain.</a:t>
            </a:r>
            <a:endParaRPr kumimoji="1" lang="en-US" altLang="ja-JP" dirty="0" smtClean="0"/>
          </a:p>
          <a:p>
            <a:endParaRPr kumimoji="1" lang="en-US" altLang="ja-JP" dirty="0" smtClean="0"/>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◆写真の出典</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左：</a:t>
            </a:r>
            <a:r>
              <a:rPr kumimoji="1" lang="en-US" altLang="ja-JP" sz="1200" kern="1200" dirty="0" err="1" smtClean="0">
                <a:solidFill>
                  <a:schemeClr val="tx1"/>
                </a:solidFill>
                <a:effectLst/>
                <a:latin typeface="+mn-lt"/>
                <a:ea typeface="+mn-ea"/>
                <a:cs typeface="+mn-cs"/>
              </a:rPr>
              <a:t>koleksi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pribadi</a:t>
            </a:r>
            <a:r>
              <a:rPr kumimoji="1" lang="ja-JP" altLang="en-US" sz="1200" kern="1200" dirty="0" smtClean="0">
                <a:solidFill>
                  <a:schemeClr val="tx1"/>
                </a:solidFill>
                <a:effectLst/>
                <a:latin typeface="+mn-lt"/>
                <a:ea typeface="+mn-ea"/>
                <a:cs typeface="+mn-cs"/>
              </a:rPr>
              <a:t>　　　　右：</a:t>
            </a:r>
            <a:r>
              <a:rPr kumimoji="1" lang="en-US" altLang="ja-JP" sz="1200" kern="1200" dirty="0" err="1" smtClean="0">
                <a:solidFill>
                  <a:schemeClr val="tx1"/>
                </a:solidFill>
                <a:effectLst/>
                <a:latin typeface="+mn-lt"/>
                <a:ea typeface="+mn-ea"/>
                <a:cs typeface="+mn-cs"/>
              </a:rPr>
              <a:t>koleksi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pribadi</a:t>
            </a:r>
            <a:endParaRPr kumimoji="1" lang="ja-JP" altLang="ja-JP" sz="1200" kern="1200" dirty="0" smtClean="0">
              <a:solidFill>
                <a:schemeClr val="tx1"/>
              </a:solidFill>
              <a:effectLst/>
              <a:latin typeface="+mn-lt"/>
              <a:ea typeface="+mn-ea"/>
              <a:cs typeface="+mn-cs"/>
            </a:endParaRPr>
          </a:p>
          <a:p>
            <a:endParaRPr kumimoji="1" lang="en-US" altLang="ja-JP" dirty="0" smtClean="0"/>
          </a:p>
          <a:p>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下の</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枚の写真は高校生が自分の趣味の活動をしているところの写真です。この写真を見てどう思いますか。また、それはなぜですか。</a:t>
            </a:r>
          </a:p>
          <a:p>
            <a:r>
              <a:rPr kumimoji="1" lang="en-US" altLang="ja-JP" sz="1200" kern="1200" dirty="0" smtClean="0">
                <a:solidFill>
                  <a:schemeClr val="tx1"/>
                </a:solidFill>
                <a:effectLst/>
                <a:latin typeface="+mn-lt"/>
                <a:ea typeface="+mn-ea"/>
                <a:cs typeface="+mn-cs"/>
              </a:rPr>
              <a:t>4.</a:t>
            </a:r>
            <a:r>
              <a:rPr kumimoji="1" lang="ja-JP" altLang="ja-JP" sz="1200" kern="1200" dirty="0" smtClean="0">
                <a:solidFill>
                  <a:schemeClr val="tx1"/>
                </a:solidFill>
                <a:effectLst/>
                <a:latin typeface="+mn-lt"/>
                <a:ea typeface="+mn-ea"/>
                <a:cs typeface="+mn-cs"/>
              </a:rPr>
              <a:t>ユニークな趣味についてどんなことを考えましたか。</a:t>
            </a:r>
            <a:r>
              <a:rPr kumimoji="1" lang="en-US" altLang="ja-JP" sz="1200" kern="1200" dirty="0" smtClean="0">
                <a:solidFill>
                  <a:schemeClr val="tx1"/>
                </a:solidFill>
                <a:effectLst/>
                <a:latin typeface="+mn-lt"/>
                <a:ea typeface="+mn-ea"/>
                <a:cs typeface="+mn-cs"/>
              </a:rPr>
              <a:t>〉</a:t>
            </a:r>
          </a:p>
          <a:p>
            <a:endParaRPr kumimoji="1" lang="en-US" altLang="ja-JP" dirty="0" smtClean="0"/>
          </a:p>
          <a:p>
            <a:r>
              <a:rPr kumimoji="1" lang="ja-JP" altLang="en-US" dirty="0" smtClean="0"/>
              <a:t>進め方</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ジェンダーによって、「男の子らしい趣味」「女の子らしい趣味」という思い込みがないだろうか。自分の認識を問い直し、他者の考えを聞いて思い込みについて考えてみる。</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BED4B8F-CB93-4529-8DE4-36358A71BB57}" type="slidenum">
              <a:rPr kumimoji="1" lang="ja-JP" altLang="en-US" smtClean="0"/>
              <a:pPr/>
              <a:t>31</a:t>
            </a:fld>
            <a:endParaRPr kumimoji="1" lang="ja-JP" altLang="en-US"/>
          </a:p>
        </p:txBody>
      </p:sp>
    </p:spTree>
    <p:extLst>
      <p:ext uri="{BB962C8B-B14F-4D97-AF65-F5344CB8AC3E}">
        <p14:creationId xmlns:p14="http://schemas.microsoft.com/office/powerpoint/2010/main" val="30318389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ja-JP" altLang="en-US" dirty="0" smtClean="0"/>
              <a:t>この課で何を勉強しましたか。勉強しているとき、どんなことを考えましたか。ふりかえりましょう。</a:t>
            </a:r>
            <a:r>
              <a:rPr kumimoji="1" lang="en-US" altLang="ja-JP" dirty="0" smtClean="0"/>
              <a:t>〉</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32</a:t>
            </a:fld>
            <a:endParaRPr kumimoji="1" lang="ja-JP" altLang="en-US"/>
          </a:p>
        </p:txBody>
      </p:sp>
    </p:spTree>
    <p:extLst>
      <p:ext uri="{BB962C8B-B14F-4D97-AF65-F5344CB8AC3E}">
        <p14:creationId xmlns:p14="http://schemas.microsoft.com/office/powerpoint/2010/main" val="2447225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lvl="0" indent="-171450">
              <a:buFont typeface="Arial"/>
              <a:buChar char="•"/>
            </a:pP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membaca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contoh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fungsi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a:buChar char="•"/>
            </a:pPr>
            <a:r>
              <a:rPr kumimoji="1" lang="en-US" altLang="ja-JP" sz="1200" kern="1200" dirty="0" smtClean="0">
                <a:solidFill>
                  <a:schemeClr val="tx1"/>
                </a:solidFill>
                <a:effectLst/>
                <a:latin typeface="+mn-lt"/>
                <a:ea typeface="+mn-ea"/>
                <a:cs typeface="+mn-cs"/>
              </a:rPr>
              <a:t>Guru </a:t>
            </a:r>
            <a:r>
              <a:rPr kumimoji="1" lang="en-US" altLang="ja-JP" sz="1200" kern="1200" dirty="0" err="1" smtClean="0">
                <a:solidFill>
                  <a:schemeClr val="tx1"/>
                </a:solidFill>
                <a:effectLst/>
                <a:latin typeface="+mn-lt"/>
                <a:ea typeface="+mn-ea"/>
                <a:cs typeface="+mn-cs"/>
              </a:rPr>
              <a:t>mengkonfirmasi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kapan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oleh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siapa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dimana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tersebut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digunakan</a:t>
            </a:r>
            <a:r>
              <a:rPr kumimoji="1" lang="en-US" altLang="ja-JP" sz="1200" kern="1200" dirty="0" smtClean="0">
                <a:solidFill>
                  <a:schemeClr val="tx1"/>
                </a:solidFill>
                <a:effectLst/>
                <a:latin typeface="+mn-lt"/>
                <a:ea typeface="+mn-ea"/>
                <a:cs typeface="+mn-cs"/>
              </a:rPr>
              <a:t>.</a:t>
            </a:r>
            <a:endParaRPr kumimoji="1" lang="en-US" altLang="ja-JP" dirty="0" smtClean="0"/>
          </a:p>
          <a:p>
            <a:pPr lvl="0"/>
            <a:endParaRPr kumimoji="1" lang="en-US" altLang="ja-JP" sz="1200" kern="1200" dirty="0" smtClean="0">
              <a:solidFill>
                <a:schemeClr val="tx1"/>
              </a:solidFill>
              <a:effectLst/>
              <a:latin typeface="+mn-lt"/>
              <a:ea typeface="+mn-ea"/>
              <a:cs typeface="+mn-cs"/>
            </a:endParaRPr>
          </a:p>
          <a:p>
            <a:pPr lvl="0"/>
            <a:r>
              <a:rPr kumimoji="1" lang="en-US" altLang="ja-JP" dirty="0" smtClean="0"/>
              <a:t>_______________________________________________________________________________________________________________________________________________________________________________________</a:t>
            </a:r>
          </a:p>
          <a:p>
            <a:pPr lvl="0"/>
            <a:endParaRPr kumimoji="1" lang="en-US"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〈(1)</a:t>
            </a:r>
            <a:r>
              <a:rPr kumimoji="1" lang="ja-JP" altLang="en-US" sz="1200" kern="1200" dirty="0" smtClean="0">
                <a:solidFill>
                  <a:schemeClr val="tx1"/>
                </a:solidFill>
                <a:effectLst/>
                <a:latin typeface="+mn-lt"/>
                <a:ea typeface="+mn-ea"/>
                <a:cs typeface="+mn-cs"/>
              </a:rPr>
              <a:t>趣味は何か言う</a:t>
            </a:r>
            <a:endParaRPr kumimoji="1" lang="en-US"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(2)</a:t>
            </a:r>
            <a:r>
              <a:rPr kumimoji="1" lang="ja-JP" altLang="en-US" sz="1200" kern="1200" dirty="0" smtClean="0">
                <a:solidFill>
                  <a:schemeClr val="tx1"/>
                </a:solidFill>
                <a:effectLst/>
                <a:latin typeface="+mn-lt"/>
                <a:ea typeface="+mn-ea"/>
                <a:cs typeface="+mn-cs"/>
              </a:rPr>
              <a:t>よくする活動を言う。</a:t>
            </a:r>
            <a:r>
              <a:rPr kumimoji="1" lang="en-US" altLang="ja-JP" sz="1200" kern="1200" dirty="0" smtClean="0">
                <a:solidFill>
                  <a:schemeClr val="tx1"/>
                </a:solidFill>
                <a:effectLst/>
                <a:latin typeface="+mn-lt"/>
                <a:ea typeface="+mn-ea"/>
                <a:cs typeface="+mn-cs"/>
              </a:rPr>
              <a:t>〉</a:t>
            </a:r>
          </a:p>
          <a:p>
            <a:pPr lvl="0"/>
            <a:endParaRPr kumimoji="1" lang="en-US" altLang="ja-JP" sz="1200" kern="1200" dirty="0" smtClean="0">
              <a:solidFill>
                <a:schemeClr val="tx1"/>
              </a:solidFill>
              <a:effectLst/>
              <a:latin typeface="+mn-lt"/>
              <a:ea typeface="+mn-ea"/>
              <a:cs typeface="+mn-cs"/>
            </a:endParaRPr>
          </a:p>
          <a:p>
            <a:pPr lvl="0"/>
            <a:r>
              <a:rPr kumimoji="1" lang="ja-JP" altLang="en-US" sz="1200" kern="1200" dirty="0" smtClean="0">
                <a:solidFill>
                  <a:schemeClr val="tx1"/>
                </a:solidFill>
                <a:effectLst/>
                <a:latin typeface="+mn-lt"/>
                <a:ea typeface="+mn-ea"/>
                <a:cs typeface="+mn-cs"/>
              </a:rPr>
              <a:t>◆ 進め方</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学習した文型や表現を文字で確認して音読する。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教師は文型がいつ、誰が、どこで使うかを確認する</a:t>
            </a:r>
          </a:p>
          <a:p>
            <a:pPr lvl="0"/>
            <a:endParaRPr kumimoji="1" lang="en-US"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53F96B43-10FA-4C45-B073-96709D61642E}" type="slidenum">
              <a:rPr kumimoji="1" lang="ja-JP" altLang="en-US" smtClean="0"/>
              <a:pPr/>
              <a:t>33</a:t>
            </a:fld>
            <a:endParaRPr kumimoji="1" lang="ja-JP" altLang="en-US"/>
          </a:p>
        </p:txBody>
      </p:sp>
    </p:spTree>
    <p:extLst>
      <p:ext uri="{BB962C8B-B14F-4D97-AF65-F5344CB8AC3E}">
        <p14:creationId xmlns:p14="http://schemas.microsoft.com/office/powerpoint/2010/main" val="1479241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3</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好きなもの、好きな人、好きなことなどを言う。</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lvl="0"/>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53F96B43-10FA-4C45-B073-96709D61642E}" type="slidenum">
              <a:rPr kumimoji="1" lang="ja-JP" altLang="en-US" smtClean="0"/>
              <a:pPr/>
              <a:t>34</a:t>
            </a:fld>
            <a:endParaRPr kumimoji="1" lang="ja-JP" altLang="en-US"/>
          </a:p>
        </p:txBody>
      </p:sp>
    </p:spTree>
    <p:extLst>
      <p:ext uri="{BB962C8B-B14F-4D97-AF65-F5344CB8AC3E}">
        <p14:creationId xmlns:p14="http://schemas.microsoft.com/office/powerpoint/2010/main" val="26028387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diminta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mengisi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penilaian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diri</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diminta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memberikan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komentar</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atas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pembelajaran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pandu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agar </a:t>
            </a:r>
            <a:r>
              <a:rPr kumimoji="1" lang="en-US" altLang="ja-JP" sz="1200" kern="1200" dirty="0" err="1" smtClean="0">
                <a:solidFill>
                  <a:schemeClr val="tx1"/>
                </a:solidFill>
                <a:effectLst/>
                <a:latin typeface="+mn-lt"/>
                <a:ea typeface="+mn-ea"/>
                <a:cs typeface="+mn-cs"/>
              </a:rPr>
              <a:t>dapat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menyampaikan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komentar</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bermanfaat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bagi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dirinya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sendiri</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dirty="0" smtClean="0"/>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dirty="0" smtClean="0"/>
          </a:p>
          <a:p>
            <a:pPr lvl="0"/>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趣味や好きなこと、よくする活動についてのことばがわかる</a:t>
            </a:r>
          </a:p>
          <a:p>
            <a:pPr lvl="0"/>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趣味や好きな活動について聞いたり話したりすることができる</a:t>
            </a:r>
          </a:p>
          <a:p>
            <a:pPr lvl="0"/>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ポスターを見せながら、インタビューの結果を発表することができる</a:t>
            </a:r>
          </a:p>
          <a:p>
            <a:pPr lvl="0"/>
            <a:r>
              <a:rPr kumimoji="1" lang="en-US" altLang="ja-JP" sz="1200" kern="1200" dirty="0" smtClean="0">
                <a:solidFill>
                  <a:schemeClr val="tx1"/>
                </a:solidFill>
                <a:effectLst/>
                <a:latin typeface="+mn-lt"/>
                <a:ea typeface="+mn-ea"/>
                <a:cs typeface="+mn-cs"/>
              </a:rPr>
              <a:t>4.</a:t>
            </a:r>
            <a:r>
              <a:rPr kumimoji="1" lang="ja-JP" altLang="ja-JP" sz="1200" kern="1200" dirty="0" smtClean="0">
                <a:solidFill>
                  <a:schemeClr val="tx1"/>
                </a:solidFill>
                <a:effectLst/>
                <a:latin typeface="+mn-lt"/>
                <a:ea typeface="+mn-ea"/>
                <a:cs typeface="+mn-cs"/>
              </a:rPr>
              <a:t>趣味を通して友達をよく知ることができた</a:t>
            </a:r>
          </a:p>
          <a:p>
            <a:pPr lvl="0"/>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この課の勉強についてのコメント</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dirty="0" smtClean="0"/>
          </a:p>
          <a:p>
            <a:r>
              <a:rPr kumimoji="1" lang="ja-JP" altLang="en-US" dirty="0" smtClean="0"/>
              <a:t>◆ 進め方</a:t>
            </a:r>
            <a:endParaRPr kumimoji="1" lang="en-US" altLang="ja-JP" dirty="0" smtClean="0"/>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自己評価の表を記入する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自分の学習過程や到達をふりかえる。コメントでは、なぜこのような自己評価か（根拠や理由）を書いたり、気づいたことの感想を書いたりする。</a:t>
            </a:r>
          </a:p>
          <a:p>
            <a:endParaRPr kumimoji="1" lang="ja-JP" altLang="en-US" dirty="0"/>
          </a:p>
        </p:txBody>
      </p:sp>
      <p:sp>
        <p:nvSpPr>
          <p:cNvPr id="4" name="スライド番号プレースホルダー 3"/>
          <p:cNvSpPr>
            <a:spLocks noGrp="1"/>
          </p:cNvSpPr>
          <p:nvPr>
            <p:ph type="sldNum" sz="quarter" idx="10"/>
          </p:nvPr>
        </p:nvSpPr>
        <p:spPr/>
        <p:txBody>
          <a:bodyPr/>
          <a:lstStyle/>
          <a:p>
            <a:fld id="{53F96B43-10FA-4C45-B073-96709D61642E}" type="slidenum">
              <a:rPr kumimoji="1" lang="ja-JP" altLang="en-US" smtClean="0"/>
              <a:pPr/>
              <a:t>35</a:t>
            </a:fld>
            <a:endParaRPr kumimoji="1" lang="ja-JP" altLang="en-US"/>
          </a:p>
        </p:txBody>
      </p:sp>
    </p:spTree>
    <p:extLst>
      <p:ext uri="{BB962C8B-B14F-4D97-AF65-F5344CB8AC3E}">
        <p14:creationId xmlns:p14="http://schemas.microsoft.com/office/powerpoint/2010/main" val="2178361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smtClean="0">
                <a:solidFill>
                  <a:schemeClr val="tx1"/>
                </a:solidFill>
                <a:effectLst/>
                <a:latin typeface="+mn-lt"/>
                <a:ea typeface="+mn-ea"/>
                <a:cs typeface="+mn-cs"/>
              </a:rPr>
              <a:t>Sebelum</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memperdengarkan</a:t>
            </a:r>
            <a:r>
              <a:rPr kumimoji="1" lang="en-US" altLang="ja-JP" sz="1200" kern="1200" dirty="0" smtClean="0">
                <a:solidFill>
                  <a:schemeClr val="tx1"/>
                </a:solidFill>
                <a:effectLst/>
                <a:latin typeface="+mn-lt"/>
                <a:ea typeface="+mn-ea"/>
                <a:cs typeface="+mn-cs"/>
              </a:rPr>
              <a:t> audio,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diminta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mengkonfirmasi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makna</a:t>
            </a:r>
            <a:r>
              <a:rPr kumimoji="1" lang="en-US"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situasi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gambar</a:t>
            </a:r>
            <a:r>
              <a:rPr kumimoji="1" lang="en-US" altLang="ja-JP" sz="1200" kern="1200" dirty="0" smtClean="0">
                <a:solidFill>
                  <a:schemeClr val="tx1"/>
                </a:solidFill>
                <a:effectLst/>
                <a:latin typeface="+mn-lt"/>
                <a:ea typeface="+mn-ea"/>
                <a:cs typeface="+mn-cs"/>
              </a:rPr>
              <a:t>.</a:t>
            </a:r>
          </a:p>
          <a:p>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Cara </a:t>
            </a:r>
            <a:r>
              <a:rPr kumimoji="1" lang="en-US" altLang="ja-JP" sz="1200" kern="1200" dirty="0" err="1" smtClean="0">
                <a:solidFill>
                  <a:schemeClr val="tx1"/>
                </a:solidFill>
                <a:effectLst/>
                <a:latin typeface="+mn-lt"/>
                <a:ea typeface="+mn-ea"/>
                <a:cs typeface="+mn-cs"/>
              </a:rPr>
              <a:t>memperdengarkan</a:t>
            </a:r>
            <a:r>
              <a:rPr kumimoji="1" lang="en-US" altLang="ja-JP" sz="1200" kern="1200" dirty="0" smtClean="0">
                <a:solidFill>
                  <a:schemeClr val="tx1"/>
                </a:solidFill>
                <a:effectLst/>
                <a:latin typeface="+mn-lt"/>
                <a:ea typeface="+mn-ea"/>
                <a:cs typeface="+mn-cs"/>
              </a:rPr>
              <a:t> audio:</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A. </a:t>
            </a:r>
            <a:r>
              <a:rPr kumimoji="1" lang="en-US" altLang="ja-JP" sz="1200" kern="1200" dirty="0" err="1" smtClean="0">
                <a:solidFill>
                  <a:schemeClr val="tx1"/>
                </a:solidFill>
                <a:effectLst/>
                <a:latin typeface="+mn-lt"/>
                <a:ea typeface="+mn-ea"/>
                <a:cs typeface="+mn-cs"/>
              </a:rPr>
              <a:t>Tahap</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menyimak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saja</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1.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menyimak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saja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tanpa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tulisan</a:t>
            </a:r>
            <a:r>
              <a:rPr kumimoji="1" lang="en-US" altLang="ja-JP" sz="1200" kern="1200" dirty="0" smtClean="0">
                <a:solidFill>
                  <a:schemeClr val="tx1"/>
                </a:solidFill>
                <a:effectLst/>
                <a:latin typeface="+mn-lt"/>
                <a:ea typeface="+mn-ea"/>
                <a:cs typeface="+mn-cs"/>
              </a:rPr>
              <a:t>). (2 kali)</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2.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menyimak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saja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perlihatkan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tulisan</a:t>
            </a:r>
            <a:r>
              <a:rPr kumimoji="1" lang="en-US" altLang="ja-JP" sz="1200" kern="1200" dirty="0" smtClean="0">
                <a:solidFill>
                  <a:schemeClr val="tx1"/>
                </a:solidFill>
                <a:effectLst/>
                <a:latin typeface="+mn-lt"/>
                <a:ea typeface="+mn-ea"/>
                <a:cs typeface="+mn-cs"/>
              </a:rPr>
              <a:t>). (2 kali)</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3.  Guru </a:t>
            </a:r>
            <a:r>
              <a:rPr kumimoji="1" lang="en-US" altLang="ja-JP" sz="1200" kern="1200" dirty="0" err="1" smtClean="0">
                <a:solidFill>
                  <a:schemeClr val="tx1"/>
                </a:solidFill>
                <a:effectLst/>
                <a:latin typeface="+mn-lt"/>
                <a:ea typeface="+mn-ea"/>
                <a:cs typeface="+mn-cs"/>
              </a:rPr>
              <a:t>menyebutkan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acak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diminta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menunjuk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gambar</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atau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menyebutkan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angka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gambar</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dimaksud</a:t>
            </a:r>
            <a:r>
              <a:rPr kumimoji="1" lang="en-US" altLang="ja-JP" sz="1200" kern="1200" dirty="0" smtClean="0">
                <a:solidFill>
                  <a:schemeClr val="tx1"/>
                </a:solidFill>
                <a:effectLst/>
                <a:latin typeface="+mn-lt"/>
                <a:ea typeface="+mn-ea"/>
                <a:cs typeface="+mn-cs"/>
              </a:rPr>
              <a:t>.</a:t>
            </a:r>
          </a:p>
          <a:p>
            <a:pPr lvl="0"/>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B.</a:t>
            </a:r>
            <a:r>
              <a:rPr kumimoji="1" lang="en-US" altLang="ja-JP" sz="1200" kern="1200" baseline="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Tahap</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menyebutkan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bahasa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Jepang</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4.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mendengar</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ucap</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ulang</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5.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menyebutkan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bahasa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Jepang</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gambar</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ditunjuk</a:t>
            </a:r>
            <a:r>
              <a:rPr kumimoji="1" lang="en-US" altLang="ja-JP" sz="1200" kern="1200" dirty="0" smtClean="0">
                <a:solidFill>
                  <a:schemeClr val="tx1"/>
                </a:solidFill>
                <a:effectLst/>
                <a:latin typeface="+mn-lt"/>
                <a:ea typeface="+mn-ea"/>
                <a:cs typeface="+mn-cs"/>
              </a:rPr>
              <a:t> guru.</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atau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menyebutkan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salah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satu</a:t>
            </a:r>
            <a:r>
              <a:rPr kumimoji="1" lang="en-US" altLang="ja-JP" sz="1200" kern="1200" dirty="0" smtClean="0">
                <a:solidFill>
                  <a:schemeClr val="tx1"/>
                </a:solidFill>
                <a:effectLst/>
                <a:latin typeface="+mn-lt"/>
                <a:ea typeface="+mn-ea"/>
                <a:cs typeface="+mn-cs"/>
              </a:rPr>
              <a:t> kata,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lain </a:t>
            </a:r>
            <a:r>
              <a:rPr kumimoji="1" lang="en-US" altLang="ja-JP" sz="1200" kern="1200" dirty="0" err="1" smtClean="0">
                <a:solidFill>
                  <a:schemeClr val="tx1"/>
                </a:solidFill>
                <a:effectLst/>
                <a:latin typeface="+mn-lt"/>
                <a:ea typeface="+mn-ea"/>
                <a:cs typeface="+mn-cs"/>
              </a:rPr>
              <a:t>menyebutkan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nomor</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gambar</a:t>
            </a:r>
            <a:r>
              <a:rPr kumimoji="1" lang="en-US" altLang="ja-JP" sz="1200" kern="1200" dirty="0" smtClean="0">
                <a:solidFill>
                  <a:schemeClr val="tx1"/>
                </a:solidFill>
                <a:effectLst/>
                <a:latin typeface="+mn-lt"/>
                <a:ea typeface="+mn-ea"/>
                <a:cs typeface="+mn-cs"/>
              </a:rPr>
              <a:t>)</a:t>
            </a:r>
          </a:p>
          <a:p>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C. </a:t>
            </a:r>
            <a:r>
              <a:rPr kumimoji="1" lang="en-US" altLang="ja-JP" sz="1200" kern="1200" dirty="0" err="1" smtClean="0">
                <a:solidFill>
                  <a:schemeClr val="tx1"/>
                </a:solidFill>
                <a:effectLst/>
                <a:latin typeface="+mn-lt"/>
                <a:ea typeface="+mn-ea"/>
                <a:cs typeface="+mn-cs"/>
              </a:rPr>
              <a:t>Tahap</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mengkonfirmasi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tulisan</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6.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memasangkan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tulisan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gambar</a:t>
            </a:r>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7.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saling</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mencocokkan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teman</a:t>
            </a:r>
            <a:r>
              <a:rPr kumimoji="1" lang="en-US" altLang="ja-JP" sz="1200" kern="1200" dirty="0" smtClean="0">
                <a:solidFill>
                  <a:schemeClr val="tx1"/>
                </a:solidFill>
                <a:effectLst/>
                <a:latin typeface="+mn-lt"/>
                <a:ea typeface="+mn-ea"/>
                <a:cs typeface="+mn-cs"/>
              </a:rPr>
              <a:t> di </a:t>
            </a:r>
            <a:r>
              <a:rPr kumimoji="1" lang="en-US" altLang="ja-JP" sz="1200" kern="1200" dirty="0" err="1" smtClean="0">
                <a:solidFill>
                  <a:schemeClr val="tx1"/>
                </a:solidFill>
                <a:effectLst/>
                <a:latin typeface="+mn-lt"/>
                <a:ea typeface="+mn-ea"/>
                <a:cs typeface="+mn-cs"/>
              </a:rPr>
              <a:t>dekatnya</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8.  </a:t>
            </a:r>
            <a:r>
              <a:rPr kumimoji="1" lang="en-US" altLang="ja-JP" sz="1200" kern="1200" dirty="0" err="1" smtClean="0">
                <a:solidFill>
                  <a:schemeClr val="tx1"/>
                </a:solidFill>
                <a:effectLst/>
                <a:latin typeface="+mn-lt"/>
                <a:ea typeface="+mn-ea"/>
                <a:cs typeface="+mn-cs"/>
              </a:rPr>
              <a:t>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sekali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lagi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sambil</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dicek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bersama</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dirty="0" smtClean="0">
              <a:solidFill>
                <a:srgbClr val="C00000"/>
              </a:solidFill>
            </a:endParaRPr>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dirty="0" smtClean="0">
              <a:solidFill>
                <a:srgbClr val="C00000"/>
              </a:solidFill>
            </a:endParaRPr>
          </a:p>
          <a:p>
            <a:r>
              <a:rPr kumimoji="1" lang="ja-JP" altLang="en-US" sz="1200" kern="1200" dirty="0" smtClean="0">
                <a:solidFill>
                  <a:schemeClr val="tx1"/>
                </a:solidFill>
                <a:effectLst/>
                <a:latin typeface="+mn-lt"/>
                <a:ea typeface="+mn-ea"/>
                <a:cs typeface="+mn-cs"/>
              </a:rPr>
              <a:t>◆ 進め方</a:t>
            </a:r>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音声を聞く前に、場面や絵の内容を確認する。 </a:t>
            </a:r>
          </a:p>
          <a:p>
            <a:r>
              <a:rPr kumimoji="1" lang="en-US" altLang="ja-JP" sz="1200" kern="1200" dirty="0" smtClean="0">
                <a:solidFill>
                  <a:schemeClr val="tx1"/>
                </a:solidFill>
                <a:effectLst/>
                <a:latin typeface="+mn-lt"/>
                <a:ea typeface="+mn-ea"/>
                <a:cs typeface="+mn-cs"/>
              </a:rPr>
              <a:t>A</a:t>
            </a:r>
            <a:r>
              <a:rPr kumimoji="1" lang="ja-JP" altLang="ja-JP" sz="1200" kern="1200" dirty="0" smtClean="0">
                <a:solidFill>
                  <a:schemeClr val="tx1"/>
                </a:solidFill>
                <a:effectLst/>
                <a:latin typeface="+mn-lt"/>
                <a:ea typeface="+mn-ea"/>
                <a:cs typeface="+mn-cs"/>
              </a:rPr>
              <a:t>聞くだけ</a:t>
            </a:r>
          </a:p>
          <a:p>
            <a:r>
              <a:rPr kumimoji="1" lang="en-US" altLang="ja-JP" sz="1200" kern="1200" dirty="0" smtClean="0">
                <a:solidFill>
                  <a:schemeClr val="tx1"/>
                </a:solidFill>
                <a:effectLst/>
                <a:latin typeface="+mn-lt"/>
                <a:ea typeface="+mn-ea"/>
                <a:cs typeface="+mn-cs"/>
              </a:rPr>
              <a:t>1. </a:t>
            </a:r>
            <a:r>
              <a:rPr kumimoji="1" lang="ja-JP" altLang="ja-JP" sz="1200" kern="1200" dirty="0" smtClean="0">
                <a:solidFill>
                  <a:schemeClr val="tx1"/>
                </a:solidFill>
                <a:effectLst/>
                <a:latin typeface="+mn-lt"/>
                <a:ea typeface="+mn-ea"/>
                <a:cs typeface="+mn-cs"/>
              </a:rPr>
              <a:t>文字を見ないで</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回、</a:t>
            </a:r>
            <a:r>
              <a:rPr kumimoji="1" lang="en-US" altLang="ja-JP" sz="1200" kern="1200" dirty="0" smtClean="0">
                <a:solidFill>
                  <a:schemeClr val="tx1"/>
                </a:solidFill>
                <a:effectLst/>
                <a:latin typeface="+mn-lt"/>
                <a:ea typeface="+mn-ea"/>
                <a:cs typeface="+mn-cs"/>
              </a:rPr>
              <a:t>2. </a:t>
            </a:r>
            <a:r>
              <a:rPr kumimoji="1" lang="ja-JP" altLang="ja-JP" sz="1200" kern="1200" dirty="0" smtClean="0">
                <a:solidFill>
                  <a:schemeClr val="tx1"/>
                </a:solidFill>
                <a:effectLst/>
                <a:latin typeface="+mn-lt"/>
                <a:ea typeface="+mn-ea"/>
                <a:cs typeface="+mn-cs"/>
              </a:rPr>
              <a:t>文字を見て</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回、</a:t>
            </a:r>
            <a:r>
              <a:rPr kumimoji="1" lang="en-US" altLang="ja-JP" sz="1200" kern="1200" dirty="0" smtClean="0">
                <a:solidFill>
                  <a:schemeClr val="tx1"/>
                </a:solidFill>
                <a:effectLst/>
                <a:latin typeface="+mn-lt"/>
                <a:ea typeface="+mn-ea"/>
                <a:cs typeface="+mn-cs"/>
              </a:rPr>
              <a:t>3. </a:t>
            </a:r>
            <a:r>
              <a:rPr kumimoji="1" lang="ja-JP" altLang="ja-JP" sz="1200" kern="1200" dirty="0" smtClean="0">
                <a:solidFill>
                  <a:schemeClr val="tx1"/>
                </a:solidFill>
                <a:effectLst/>
                <a:latin typeface="+mn-lt"/>
                <a:ea typeface="+mn-ea"/>
                <a:cs typeface="+mn-cs"/>
              </a:rPr>
              <a:t>教師が言ったことばの絵を指さししたり番号を言う</a:t>
            </a:r>
          </a:p>
          <a:p>
            <a:r>
              <a:rPr kumimoji="1" lang="en-US" altLang="ja-JP" sz="1200" kern="1200" dirty="0" smtClean="0">
                <a:solidFill>
                  <a:schemeClr val="tx1"/>
                </a:solidFill>
                <a:effectLst/>
                <a:latin typeface="+mn-lt"/>
                <a:ea typeface="+mn-ea"/>
                <a:cs typeface="+mn-cs"/>
              </a:rPr>
              <a:t>B</a:t>
            </a:r>
            <a:r>
              <a:rPr kumimoji="1" lang="ja-JP" altLang="ja-JP" sz="1200" kern="1200" dirty="0" smtClean="0">
                <a:solidFill>
                  <a:schemeClr val="tx1"/>
                </a:solidFill>
                <a:effectLst/>
                <a:latin typeface="+mn-lt"/>
                <a:ea typeface="+mn-ea"/>
                <a:cs typeface="+mn-cs"/>
              </a:rPr>
              <a:t>発音する</a:t>
            </a:r>
          </a:p>
          <a:p>
            <a:r>
              <a:rPr kumimoji="1" lang="en-US" altLang="ja-JP" sz="1200" kern="1200" dirty="0" smtClean="0">
                <a:solidFill>
                  <a:schemeClr val="tx1"/>
                </a:solidFill>
                <a:effectLst/>
                <a:latin typeface="+mn-lt"/>
                <a:ea typeface="+mn-ea"/>
                <a:cs typeface="+mn-cs"/>
              </a:rPr>
              <a:t>4. </a:t>
            </a:r>
            <a:r>
              <a:rPr kumimoji="1" lang="ja-JP" altLang="ja-JP" sz="1200" kern="1200" dirty="0" smtClean="0">
                <a:solidFill>
                  <a:schemeClr val="tx1"/>
                </a:solidFill>
                <a:effectLst/>
                <a:latin typeface="+mn-lt"/>
                <a:ea typeface="+mn-ea"/>
                <a:cs typeface="+mn-cs"/>
              </a:rPr>
              <a:t>聞いて繰り返す、</a:t>
            </a:r>
            <a:r>
              <a:rPr kumimoji="1" lang="en-US" altLang="ja-JP" sz="1200" kern="1200" dirty="0" smtClean="0">
                <a:solidFill>
                  <a:schemeClr val="tx1"/>
                </a:solidFill>
                <a:effectLst/>
                <a:latin typeface="+mn-lt"/>
                <a:ea typeface="+mn-ea"/>
                <a:cs typeface="+mn-cs"/>
              </a:rPr>
              <a:t>5. </a:t>
            </a:r>
            <a:r>
              <a:rPr kumimoji="1" lang="ja-JP" altLang="ja-JP" sz="1200" kern="1200" dirty="0" smtClean="0">
                <a:solidFill>
                  <a:schemeClr val="tx1"/>
                </a:solidFill>
                <a:effectLst/>
                <a:latin typeface="+mn-lt"/>
                <a:ea typeface="+mn-ea"/>
                <a:cs typeface="+mn-cs"/>
              </a:rPr>
              <a:t>教師が指さした絵の言葉を言う（一人の生徒が言い、他の生徒が指さす</a:t>
            </a:r>
          </a:p>
          <a:p>
            <a:r>
              <a:rPr kumimoji="1" lang="en-US" altLang="ja-JP" sz="1200" kern="1200" dirty="0" smtClean="0">
                <a:solidFill>
                  <a:schemeClr val="tx1"/>
                </a:solidFill>
                <a:effectLst/>
                <a:latin typeface="+mn-lt"/>
                <a:ea typeface="+mn-ea"/>
                <a:cs typeface="+mn-cs"/>
              </a:rPr>
              <a:t>C</a:t>
            </a:r>
            <a:r>
              <a:rPr kumimoji="1" lang="ja-JP" altLang="ja-JP" sz="1200" kern="1200" dirty="0" smtClean="0">
                <a:solidFill>
                  <a:schemeClr val="tx1"/>
                </a:solidFill>
                <a:effectLst/>
                <a:latin typeface="+mn-lt"/>
                <a:ea typeface="+mn-ea"/>
                <a:cs typeface="+mn-cs"/>
              </a:rPr>
              <a:t>文字を確認する</a:t>
            </a:r>
          </a:p>
          <a:p>
            <a:r>
              <a:rPr kumimoji="1" lang="en-US" altLang="ja-JP" sz="1200" kern="1200" dirty="0" smtClean="0">
                <a:solidFill>
                  <a:schemeClr val="tx1"/>
                </a:solidFill>
                <a:effectLst/>
                <a:latin typeface="+mn-lt"/>
                <a:ea typeface="+mn-ea"/>
                <a:cs typeface="+mn-cs"/>
              </a:rPr>
              <a:t>6. </a:t>
            </a:r>
            <a:r>
              <a:rPr kumimoji="1" lang="ja-JP" altLang="ja-JP" sz="1200" kern="1200" dirty="0" smtClean="0">
                <a:solidFill>
                  <a:schemeClr val="tx1"/>
                </a:solidFill>
                <a:effectLst/>
                <a:latin typeface="+mn-lt"/>
                <a:ea typeface="+mn-ea"/>
                <a:cs typeface="+mn-cs"/>
              </a:rPr>
              <a:t>絵と言葉を結び付ける、</a:t>
            </a:r>
            <a:r>
              <a:rPr kumimoji="1" lang="en-US" altLang="ja-JP" sz="1200" kern="1200" dirty="0" smtClean="0">
                <a:solidFill>
                  <a:schemeClr val="tx1"/>
                </a:solidFill>
                <a:effectLst/>
                <a:latin typeface="+mn-lt"/>
                <a:ea typeface="+mn-ea"/>
                <a:cs typeface="+mn-cs"/>
              </a:rPr>
              <a:t>7. </a:t>
            </a:r>
            <a:r>
              <a:rPr kumimoji="1" lang="ja-JP" altLang="ja-JP" sz="1200" kern="1200" dirty="0" smtClean="0">
                <a:solidFill>
                  <a:schemeClr val="tx1"/>
                </a:solidFill>
                <a:effectLst/>
                <a:latin typeface="+mn-lt"/>
                <a:ea typeface="+mn-ea"/>
                <a:cs typeface="+mn-cs"/>
              </a:rPr>
              <a:t>生徒同士で答えを確認する、</a:t>
            </a:r>
            <a:r>
              <a:rPr kumimoji="1" lang="en-US" altLang="ja-JP" sz="1200" kern="1200" dirty="0" smtClean="0">
                <a:solidFill>
                  <a:schemeClr val="tx1"/>
                </a:solidFill>
                <a:effectLst/>
                <a:latin typeface="+mn-lt"/>
                <a:ea typeface="+mn-ea"/>
                <a:cs typeface="+mn-cs"/>
              </a:rPr>
              <a:t>8. </a:t>
            </a:r>
            <a:r>
              <a:rPr kumimoji="1" lang="ja-JP" altLang="ja-JP" sz="1200" kern="1200" dirty="0" smtClean="0">
                <a:solidFill>
                  <a:schemeClr val="tx1"/>
                </a:solidFill>
                <a:effectLst/>
                <a:latin typeface="+mn-lt"/>
                <a:ea typeface="+mn-ea"/>
                <a:cs typeface="+mn-cs"/>
              </a:rPr>
              <a:t>もう一度聞いてチェックする</a:t>
            </a:r>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AFC0DE5F-C7B1-4AA1-9E20-33415452BF1B}" type="slidenum">
              <a:rPr kumimoji="1" lang="ja-JP" altLang="en-US" smtClean="0"/>
              <a:pPr/>
              <a:t>4</a:t>
            </a:fld>
            <a:endParaRPr kumimoji="1" lang="ja-JP" altLang="en-US"/>
          </a:p>
        </p:txBody>
      </p:sp>
    </p:spTree>
    <p:extLst>
      <p:ext uri="{BB962C8B-B14F-4D97-AF65-F5344CB8AC3E}">
        <p14:creationId xmlns:p14="http://schemas.microsoft.com/office/powerpoint/2010/main" val="4083133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smtClean="0">
                <a:solidFill>
                  <a:schemeClr val="tx1"/>
                </a:solidFill>
                <a:effectLst/>
                <a:latin typeface="+mn-lt"/>
                <a:ea typeface="+mn-ea"/>
                <a:cs typeface="+mn-cs"/>
              </a:rPr>
              <a:t>Sebelum</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memperdengarkan</a:t>
            </a:r>
            <a:r>
              <a:rPr kumimoji="1" lang="en-US" altLang="ja-JP" sz="1200" kern="1200" dirty="0" smtClean="0">
                <a:solidFill>
                  <a:schemeClr val="tx1"/>
                </a:solidFill>
                <a:effectLst/>
                <a:latin typeface="+mn-lt"/>
                <a:ea typeface="+mn-ea"/>
                <a:cs typeface="+mn-cs"/>
              </a:rPr>
              <a:t> audio,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diminta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mengkonfirmasi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makna</a:t>
            </a:r>
            <a:r>
              <a:rPr kumimoji="1" lang="en-US"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situasi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gambar</a:t>
            </a:r>
            <a:r>
              <a:rPr kumimoji="1" lang="en-US" altLang="ja-JP" sz="1200" kern="1200" dirty="0" smtClean="0">
                <a:solidFill>
                  <a:schemeClr val="tx1"/>
                </a:solidFill>
                <a:effectLst/>
                <a:latin typeface="+mn-lt"/>
                <a:ea typeface="+mn-ea"/>
                <a:cs typeface="+mn-cs"/>
              </a:rPr>
              <a:t>.</a:t>
            </a:r>
          </a:p>
          <a:p>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Cara </a:t>
            </a:r>
            <a:r>
              <a:rPr kumimoji="1" lang="en-US" altLang="ja-JP" sz="1200" kern="1200" dirty="0" err="1" smtClean="0">
                <a:solidFill>
                  <a:schemeClr val="tx1"/>
                </a:solidFill>
                <a:effectLst/>
                <a:latin typeface="+mn-lt"/>
                <a:ea typeface="+mn-ea"/>
                <a:cs typeface="+mn-cs"/>
              </a:rPr>
              <a:t>memperdengarkan</a:t>
            </a:r>
            <a:r>
              <a:rPr kumimoji="1" lang="en-US" altLang="ja-JP" sz="1200" kern="1200" dirty="0" smtClean="0">
                <a:solidFill>
                  <a:schemeClr val="tx1"/>
                </a:solidFill>
                <a:effectLst/>
                <a:latin typeface="+mn-lt"/>
                <a:ea typeface="+mn-ea"/>
                <a:cs typeface="+mn-cs"/>
              </a:rPr>
              <a:t> audio:</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A. </a:t>
            </a:r>
            <a:r>
              <a:rPr kumimoji="1" lang="en-US" altLang="ja-JP" sz="1200" kern="1200" dirty="0" err="1" smtClean="0">
                <a:solidFill>
                  <a:schemeClr val="tx1"/>
                </a:solidFill>
                <a:effectLst/>
                <a:latin typeface="+mn-lt"/>
                <a:ea typeface="+mn-ea"/>
                <a:cs typeface="+mn-cs"/>
              </a:rPr>
              <a:t>Tahap</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menyimak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saja</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1.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menyimak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saja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tanpa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tulisan</a:t>
            </a:r>
            <a:r>
              <a:rPr kumimoji="1" lang="en-US" altLang="ja-JP" sz="1200" kern="1200" dirty="0" smtClean="0">
                <a:solidFill>
                  <a:schemeClr val="tx1"/>
                </a:solidFill>
                <a:effectLst/>
                <a:latin typeface="+mn-lt"/>
                <a:ea typeface="+mn-ea"/>
                <a:cs typeface="+mn-cs"/>
              </a:rPr>
              <a:t>). (2 kali)</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2.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menyimak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saja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perlihatkan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tulisan</a:t>
            </a:r>
            <a:r>
              <a:rPr kumimoji="1" lang="en-US" altLang="ja-JP" sz="1200" kern="1200" dirty="0" smtClean="0">
                <a:solidFill>
                  <a:schemeClr val="tx1"/>
                </a:solidFill>
                <a:effectLst/>
                <a:latin typeface="+mn-lt"/>
                <a:ea typeface="+mn-ea"/>
                <a:cs typeface="+mn-cs"/>
              </a:rPr>
              <a:t>). (2 kali)</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3.  Guru </a:t>
            </a:r>
            <a:r>
              <a:rPr kumimoji="1" lang="en-US" altLang="ja-JP" sz="1200" kern="1200" dirty="0" err="1" smtClean="0">
                <a:solidFill>
                  <a:schemeClr val="tx1"/>
                </a:solidFill>
                <a:effectLst/>
                <a:latin typeface="+mn-lt"/>
                <a:ea typeface="+mn-ea"/>
                <a:cs typeface="+mn-cs"/>
              </a:rPr>
              <a:t>menyebutkan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acak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diminta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menunjuk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gambar</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atau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menyebutkan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angka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gambar</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dimaksud</a:t>
            </a:r>
            <a:r>
              <a:rPr kumimoji="1" lang="en-US" altLang="ja-JP" sz="1200" kern="1200" dirty="0" smtClean="0">
                <a:solidFill>
                  <a:schemeClr val="tx1"/>
                </a:solidFill>
                <a:effectLst/>
                <a:latin typeface="+mn-lt"/>
                <a:ea typeface="+mn-ea"/>
                <a:cs typeface="+mn-cs"/>
              </a:rPr>
              <a:t>.</a:t>
            </a:r>
          </a:p>
          <a:p>
            <a:pPr lvl="0"/>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B.</a:t>
            </a:r>
            <a:r>
              <a:rPr kumimoji="1" lang="en-US" altLang="ja-JP" sz="1200" kern="1200" baseline="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Tahap</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menyebutkan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bahasa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Jepang</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4.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mendengar</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ucap</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ulang</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5.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menyebutkan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bahasa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Jepang</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gambar</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ditunjuk</a:t>
            </a:r>
            <a:r>
              <a:rPr kumimoji="1" lang="en-US" altLang="ja-JP" sz="1200" kern="1200" dirty="0" smtClean="0">
                <a:solidFill>
                  <a:schemeClr val="tx1"/>
                </a:solidFill>
                <a:effectLst/>
                <a:latin typeface="+mn-lt"/>
                <a:ea typeface="+mn-ea"/>
                <a:cs typeface="+mn-cs"/>
              </a:rPr>
              <a:t> guru.</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atau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menyebutkan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salah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satu</a:t>
            </a:r>
            <a:r>
              <a:rPr kumimoji="1" lang="en-US" altLang="ja-JP" sz="1200" kern="1200" dirty="0" smtClean="0">
                <a:solidFill>
                  <a:schemeClr val="tx1"/>
                </a:solidFill>
                <a:effectLst/>
                <a:latin typeface="+mn-lt"/>
                <a:ea typeface="+mn-ea"/>
                <a:cs typeface="+mn-cs"/>
              </a:rPr>
              <a:t> kata,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lain </a:t>
            </a:r>
            <a:r>
              <a:rPr kumimoji="1" lang="en-US" altLang="ja-JP" sz="1200" kern="1200" dirty="0" err="1" smtClean="0">
                <a:solidFill>
                  <a:schemeClr val="tx1"/>
                </a:solidFill>
                <a:effectLst/>
                <a:latin typeface="+mn-lt"/>
                <a:ea typeface="+mn-ea"/>
                <a:cs typeface="+mn-cs"/>
              </a:rPr>
              <a:t>menyebutkan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nomor</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gambar</a:t>
            </a:r>
            <a:r>
              <a:rPr kumimoji="1" lang="en-US" altLang="ja-JP" sz="1200" kern="1200" dirty="0" smtClean="0">
                <a:solidFill>
                  <a:schemeClr val="tx1"/>
                </a:solidFill>
                <a:effectLst/>
                <a:latin typeface="+mn-lt"/>
                <a:ea typeface="+mn-ea"/>
                <a:cs typeface="+mn-cs"/>
              </a:rPr>
              <a:t>)</a:t>
            </a:r>
          </a:p>
          <a:p>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C. </a:t>
            </a:r>
            <a:r>
              <a:rPr kumimoji="1" lang="en-US" altLang="ja-JP" sz="1200" kern="1200" dirty="0" err="1" smtClean="0">
                <a:solidFill>
                  <a:schemeClr val="tx1"/>
                </a:solidFill>
                <a:effectLst/>
                <a:latin typeface="+mn-lt"/>
                <a:ea typeface="+mn-ea"/>
                <a:cs typeface="+mn-cs"/>
              </a:rPr>
              <a:t>Tahap</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mengkonfirmasi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tulisan</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6.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memasangkan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tulisan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gambar</a:t>
            </a:r>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7.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saling</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mencocokkan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teman</a:t>
            </a:r>
            <a:r>
              <a:rPr kumimoji="1" lang="en-US" altLang="ja-JP" sz="1200" kern="1200" dirty="0" smtClean="0">
                <a:solidFill>
                  <a:schemeClr val="tx1"/>
                </a:solidFill>
                <a:effectLst/>
                <a:latin typeface="+mn-lt"/>
                <a:ea typeface="+mn-ea"/>
                <a:cs typeface="+mn-cs"/>
              </a:rPr>
              <a:t> di </a:t>
            </a:r>
            <a:r>
              <a:rPr kumimoji="1" lang="en-US" altLang="ja-JP" sz="1200" kern="1200" dirty="0" err="1" smtClean="0">
                <a:solidFill>
                  <a:schemeClr val="tx1"/>
                </a:solidFill>
                <a:effectLst/>
                <a:latin typeface="+mn-lt"/>
                <a:ea typeface="+mn-ea"/>
                <a:cs typeface="+mn-cs"/>
              </a:rPr>
              <a:t>dekatnya</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8.  </a:t>
            </a:r>
            <a:r>
              <a:rPr kumimoji="1" lang="en-US" altLang="ja-JP" sz="1200" kern="1200" dirty="0" err="1" smtClean="0">
                <a:solidFill>
                  <a:schemeClr val="tx1"/>
                </a:solidFill>
                <a:effectLst/>
                <a:latin typeface="+mn-lt"/>
                <a:ea typeface="+mn-ea"/>
                <a:cs typeface="+mn-cs"/>
              </a:rPr>
              <a:t>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sekali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lagi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sambil</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dicek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bersama</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dirty="0" smtClean="0">
              <a:solidFill>
                <a:srgbClr val="C00000"/>
              </a:solidFill>
            </a:endParaRPr>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dirty="0" smtClean="0">
              <a:solidFill>
                <a:srgbClr val="C00000"/>
              </a:solidFill>
            </a:endParaRPr>
          </a:p>
          <a:p>
            <a:r>
              <a:rPr kumimoji="1" lang="ja-JP" altLang="en-US" sz="1200" kern="1200" dirty="0" smtClean="0">
                <a:solidFill>
                  <a:schemeClr val="tx1"/>
                </a:solidFill>
                <a:effectLst/>
                <a:latin typeface="+mn-lt"/>
                <a:ea typeface="+mn-ea"/>
                <a:cs typeface="+mn-cs"/>
              </a:rPr>
              <a:t>◆ 進め方</a:t>
            </a:r>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音声を聞く前に、場面や絵の内容を確認する。 </a:t>
            </a:r>
          </a:p>
          <a:p>
            <a:r>
              <a:rPr kumimoji="1" lang="en-US" altLang="ja-JP" sz="1200" kern="1200" dirty="0" smtClean="0">
                <a:solidFill>
                  <a:schemeClr val="tx1"/>
                </a:solidFill>
                <a:effectLst/>
                <a:latin typeface="+mn-lt"/>
                <a:ea typeface="+mn-ea"/>
                <a:cs typeface="+mn-cs"/>
              </a:rPr>
              <a:t>A</a:t>
            </a:r>
            <a:r>
              <a:rPr kumimoji="1" lang="ja-JP" altLang="ja-JP" sz="1200" kern="1200" dirty="0" smtClean="0">
                <a:solidFill>
                  <a:schemeClr val="tx1"/>
                </a:solidFill>
                <a:effectLst/>
                <a:latin typeface="+mn-lt"/>
                <a:ea typeface="+mn-ea"/>
                <a:cs typeface="+mn-cs"/>
              </a:rPr>
              <a:t>聞くだけ</a:t>
            </a:r>
          </a:p>
          <a:p>
            <a:r>
              <a:rPr kumimoji="1" lang="en-US" altLang="ja-JP" sz="1200" kern="1200" dirty="0" smtClean="0">
                <a:solidFill>
                  <a:schemeClr val="tx1"/>
                </a:solidFill>
                <a:effectLst/>
                <a:latin typeface="+mn-lt"/>
                <a:ea typeface="+mn-ea"/>
                <a:cs typeface="+mn-cs"/>
              </a:rPr>
              <a:t>1. </a:t>
            </a:r>
            <a:r>
              <a:rPr kumimoji="1" lang="ja-JP" altLang="ja-JP" sz="1200" kern="1200" dirty="0" smtClean="0">
                <a:solidFill>
                  <a:schemeClr val="tx1"/>
                </a:solidFill>
                <a:effectLst/>
                <a:latin typeface="+mn-lt"/>
                <a:ea typeface="+mn-ea"/>
                <a:cs typeface="+mn-cs"/>
              </a:rPr>
              <a:t>文字を見ないで</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回、</a:t>
            </a:r>
            <a:r>
              <a:rPr kumimoji="1" lang="en-US" altLang="ja-JP" sz="1200" kern="1200" dirty="0" smtClean="0">
                <a:solidFill>
                  <a:schemeClr val="tx1"/>
                </a:solidFill>
                <a:effectLst/>
                <a:latin typeface="+mn-lt"/>
                <a:ea typeface="+mn-ea"/>
                <a:cs typeface="+mn-cs"/>
              </a:rPr>
              <a:t>2. </a:t>
            </a:r>
            <a:r>
              <a:rPr kumimoji="1" lang="ja-JP" altLang="ja-JP" sz="1200" kern="1200" dirty="0" smtClean="0">
                <a:solidFill>
                  <a:schemeClr val="tx1"/>
                </a:solidFill>
                <a:effectLst/>
                <a:latin typeface="+mn-lt"/>
                <a:ea typeface="+mn-ea"/>
                <a:cs typeface="+mn-cs"/>
              </a:rPr>
              <a:t>文字を見て</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回、</a:t>
            </a:r>
            <a:r>
              <a:rPr kumimoji="1" lang="en-US" altLang="ja-JP" sz="1200" kern="1200" dirty="0" smtClean="0">
                <a:solidFill>
                  <a:schemeClr val="tx1"/>
                </a:solidFill>
                <a:effectLst/>
                <a:latin typeface="+mn-lt"/>
                <a:ea typeface="+mn-ea"/>
                <a:cs typeface="+mn-cs"/>
              </a:rPr>
              <a:t>3. </a:t>
            </a:r>
            <a:r>
              <a:rPr kumimoji="1" lang="ja-JP" altLang="ja-JP" sz="1200" kern="1200" dirty="0" smtClean="0">
                <a:solidFill>
                  <a:schemeClr val="tx1"/>
                </a:solidFill>
                <a:effectLst/>
                <a:latin typeface="+mn-lt"/>
                <a:ea typeface="+mn-ea"/>
                <a:cs typeface="+mn-cs"/>
              </a:rPr>
              <a:t>教師が言ったことばの絵を指さししたり番号を言う</a:t>
            </a:r>
          </a:p>
          <a:p>
            <a:r>
              <a:rPr kumimoji="1" lang="en-US" altLang="ja-JP" sz="1200" kern="1200" dirty="0" smtClean="0">
                <a:solidFill>
                  <a:schemeClr val="tx1"/>
                </a:solidFill>
                <a:effectLst/>
                <a:latin typeface="+mn-lt"/>
                <a:ea typeface="+mn-ea"/>
                <a:cs typeface="+mn-cs"/>
              </a:rPr>
              <a:t>B</a:t>
            </a:r>
            <a:r>
              <a:rPr kumimoji="1" lang="ja-JP" altLang="ja-JP" sz="1200" kern="1200" dirty="0" smtClean="0">
                <a:solidFill>
                  <a:schemeClr val="tx1"/>
                </a:solidFill>
                <a:effectLst/>
                <a:latin typeface="+mn-lt"/>
                <a:ea typeface="+mn-ea"/>
                <a:cs typeface="+mn-cs"/>
              </a:rPr>
              <a:t>発音する</a:t>
            </a:r>
          </a:p>
          <a:p>
            <a:r>
              <a:rPr kumimoji="1" lang="en-US" altLang="ja-JP" sz="1200" kern="1200" dirty="0" smtClean="0">
                <a:solidFill>
                  <a:schemeClr val="tx1"/>
                </a:solidFill>
                <a:effectLst/>
                <a:latin typeface="+mn-lt"/>
                <a:ea typeface="+mn-ea"/>
                <a:cs typeface="+mn-cs"/>
              </a:rPr>
              <a:t>4. </a:t>
            </a:r>
            <a:r>
              <a:rPr kumimoji="1" lang="ja-JP" altLang="ja-JP" sz="1200" kern="1200" dirty="0" smtClean="0">
                <a:solidFill>
                  <a:schemeClr val="tx1"/>
                </a:solidFill>
                <a:effectLst/>
                <a:latin typeface="+mn-lt"/>
                <a:ea typeface="+mn-ea"/>
                <a:cs typeface="+mn-cs"/>
              </a:rPr>
              <a:t>聞いて繰り返す、</a:t>
            </a:r>
            <a:r>
              <a:rPr kumimoji="1" lang="en-US" altLang="ja-JP" sz="1200" kern="1200" dirty="0" smtClean="0">
                <a:solidFill>
                  <a:schemeClr val="tx1"/>
                </a:solidFill>
                <a:effectLst/>
                <a:latin typeface="+mn-lt"/>
                <a:ea typeface="+mn-ea"/>
                <a:cs typeface="+mn-cs"/>
              </a:rPr>
              <a:t>5. </a:t>
            </a:r>
            <a:r>
              <a:rPr kumimoji="1" lang="ja-JP" altLang="ja-JP" sz="1200" kern="1200" dirty="0" smtClean="0">
                <a:solidFill>
                  <a:schemeClr val="tx1"/>
                </a:solidFill>
                <a:effectLst/>
                <a:latin typeface="+mn-lt"/>
                <a:ea typeface="+mn-ea"/>
                <a:cs typeface="+mn-cs"/>
              </a:rPr>
              <a:t>教師が指さした絵の言葉を言う（一人の生徒が言い、他の生徒が指さす</a:t>
            </a:r>
          </a:p>
          <a:p>
            <a:r>
              <a:rPr kumimoji="1" lang="en-US" altLang="ja-JP" sz="1200" kern="1200" dirty="0" smtClean="0">
                <a:solidFill>
                  <a:schemeClr val="tx1"/>
                </a:solidFill>
                <a:effectLst/>
                <a:latin typeface="+mn-lt"/>
                <a:ea typeface="+mn-ea"/>
                <a:cs typeface="+mn-cs"/>
              </a:rPr>
              <a:t>C</a:t>
            </a:r>
            <a:r>
              <a:rPr kumimoji="1" lang="ja-JP" altLang="ja-JP" sz="1200" kern="1200" dirty="0" smtClean="0">
                <a:solidFill>
                  <a:schemeClr val="tx1"/>
                </a:solidFill>
                <a:effectLst/>
                <a:latin typeface="+mn-lt"/>
                <a:ea typeface="+mn-ea"/>
                <a:cs typeface="+mn-cs"/>
              </a:rPr>
              <a:t>文字を確認する</a:t>
            </a:r>
          </a:p>
          <a:p>
            <a:r>
              <a:rPr kumimoji="1" lang="en-US" altLang="ja-JP" sz="1200" kern="1200" dirty="0" smtClean="0">
                <a:solidFill>
                  <a:schemeClr val="tx1"/>
                </a:solidFill>
                <a:effectLst/>
                <a:latin typeface="+mn-lt"/>
                <a:ea typeface="+mn-ea"/>
                <a:cs typeface="+mn-cs"/>
              </a:rPr>
              <a:t>6. </a:t>
            </a:r>
            <a:r>
              <a:rPr kumimoji="1" lang="ja-JP" altLang="ja-JP" sz="1200" kern="1200" dirty="0" smtClean="0">
                <a:solidFill>
                  <a:schemeClr val="tx1"/>
                </a:solidFill>
                <a:effectLst/>
                <a:latin typeface="+mn-lt"/>
                <a:ea typeface="+mn-ea"/>
                <a:cs typeface="+mn-cs"/>
              </a:rPr>
              <a:t>絵と言葉を結び付ける、</a:t>
            </a:r>
            <a:r>
              <a:rPr kumimoji="1" lang="en-US" altLang="ja-JP" sz="1200" kern="1200" dirty="0" smtClean="0">
                <a:solidFill>
                  <a:schemeClr val="tx1"/>
                </a:solidFill>
                <a:effectLst/>
                <a:latin typeface="+mn-lt"/>
                <a:ea typeface="+mn-ea"/>
                <a:cs typeface="+mn-cs"/>
              </a:rPr>
              <a:t>7. </a:t>
            </a:r>
            <a:r>
              <a:rPr kumimoji="1" lang="ja-JP" altLang="ja-JP" sz="1200" kern="1200" dirty="0" smtClean="0">
                <a:solidFill>
                  <a:schemeClr val="tx1"/>
                </a:solidFill>
                <a:effectLst/>
                <a:latin typeface="+mn-lt"/>
                <a:ea typeface="+mn-ea"/>
                <a:cs typeface="+mn-cs"/>
              </a:rPr>
              <a:t>生徒同士で答えを確認する、</a:t>
            </a:r>
            <a:r>
              <a:rPr kumimoji="1" lang="en-US" altLang="ja-JP" sz="1200" kern="1200" dirty="0" smtClean="0">
                <a:solidFill>
                  <a:schemeClr val="tx1"/>
                </a:solidFill>
                <a:effectLst/>
                <a:latin typeface="+mn-lt"/>
                <a:ea typeface="+mn-ea"/>
                <a:cs typeface="+mn-cs"/>
              </a:rPr>
              <a:t>8. </a:t>
            </a:r>
            <a:r>
              <a:rPr kumimoji="1" lang="ja-JP" altLang="ja-JP" sz="1200" kern="1200" dirty="0" smtClean="0">
                <a:solidFill>
                  <a:schemeClr val="tx1"/>
                </a:solidFill>
                <a:effectLst/>
                <a:latin typeface="+mn-lt"/>
                <a:ea typeface="+mn-ea"/>
                <a:cs typeface="+mn-cs"/>
              </a:rPr>
              <a:t>もう一度聞いてチェックする</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FC0DE5F-C7B1-4AA1-9E20-33415452BF1B}" type="slidenum">
              <a:rPr kumimoji="1" lang="ja-JP" altLang="en-US" smtClean="0"/>
              <a:pPr/>
              <a:t>5</a:t>
            </a:fld>
            <a:endParaRPr kumimoji="1" lang="ja-JP" altLang="en-US"/>
          </a:p>
        </p:txBody>
      </p:sp>
    </p:spTree>
    <p:extLst>
      <p:ext uri="{BB962C8B-B14F-4D97-AF65-F5344CB8AC3E}">
        <p14:creationId xmlns:p14="http://schemas.microsoft.com/office/powerpoint/2010/main" val="4083133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membaca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tersedia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lalu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menyebutkan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jawaban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dalam</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bahasa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Jepang</a:t>
            </a:r>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Jawaban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belum</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tentu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hanya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satu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tidak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selalu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harus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sama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Apabila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menjawab</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berbeda</a:t>
            </a:r>
            <a:r>
              <a:rPr kumimoji="1" lang="en-US" altLang="ja-JP" sz="1200" kern="1200" dirty="0" smtClean="0">
                <a:solidFill>
                  <a:schemeClr val="tx1"/>
                </a:solidFill>
                <a:effectLst/>
                <a:latin typeface="+mn-lt"/>
                <a:ea typeface="+mn-ea"/>
                <a:cs typeface="+mn-cs"/>
              </a:rPr>
              <a:t>, guru </a:t>
            </a:r>
            <a:r>
              <a:rPr kumimoji="1" lang="en-US" altLang="ja-JP" sz="1200" kern="1200" dirty="0" err="1" smtClean="0">
                <a:solidFill>
                  <a:schemeClr val="tx1"/>
                </a:solidFill>
                <a:effectLst/>
                <a:latin typeface="+mn-lt"/>
                <a:ea typeface="+mn-ea"/>
                <a:cs typeface="+mn-cs"/>
              </a:rPr>
              <a:t>meminta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argumentasi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menjawab</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berbeda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dalam</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bahasa</a:t>
            </a:r>
            <a:r>
              <a:rPr kumimoji="1" lang="en-US" altLang="ja-JP" sz="1200" kern="1200" dirty="0" smtClean="0">
                <a:solidFill>
                  <a:schemeClr val="tx1"/>
                </a:solidFill>
                <a:effectLst/>
                <a:latin typeface="+mn-lt"/>
                <a:ea typeface="+mn-ea"/>
                <a:cs typeface="+mn-cs"/>
              </a:rPr>
              <a:t> Indonesia). </a:t>
            </a:r>
          </a:p>
          <a:p>
            <a:pPr marL="17145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Setelah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argumentasi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diharapkan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lain </a:t>
            </a:r>
            <a:r>
              <a:rPr kumimoji="1" lang="en-US" altLang="ja-JP" sz="1200" kern="1200" dirty="0" err="1" smtClean="0">
                <a:solidFill>
                  <a:schemeClr val="tx1"/>
                </a:solidFill>
                <a:effectLst/>
                <a:latin typeface="+mn-lt"/>
                <a:ea typeface="+mn-ea"/>
                <a:cs typeface="+mn-cs"/>
              </a:rPr>
              <a:t>bisa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memahami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menerima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jawaban</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berbeda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tetapi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kalau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tidak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argumentasinya</a:t>
            </a:r>
            <a:r>
              <a:rPr kumimoji="1" lang="en-US" altLang="ja-JP" sz="1200" kern="1200" dirty="0" smtClean="0">
                <a:solidFill>
                  <a:schemeClr val="tx1"/>
                </a:solidFill>
                <a:effectLst/>
                <a:latin typeface="+mn-lt"/>
                <a:ea typeface="+mn-ea"/>
                <a:cs typeface="+mn-cs"/>
              </a:rPr>
              <a:t>, guru </a:t>
            </a:r>
            <a:r>
              <a:rPr kumimoji="1" lang="en-US" altLang="ja-JP" sz="1200" kern="1200" dirty="0" err="1" smtClean="0">
                <a:solidFill>
                  <a:schemeClr val="tx1"/>
                </a:solidFill>
                <a:effectLst/>
                <a:latin typeface="+mn-lt"/>
                <a:ea typeface="+mn-ea"/>
                <a:cs typeface="+mn-cs"/>
              </a:rPr>
              <a:t>bisa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memberikan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kesempatan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kepada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lain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membantu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memikirkan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argumentasinya</a:t>
            </a:r>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Tujuan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kegiatan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ini</a:t>
            </a:r>
            <a:r>
              <a:rPr kumimoji="1" lang="en-US" altLang="ja-JP" sz="1200" kern="1200" dirty="0" smtClean="0">
                <a:solidFill>
                  <a:schemeClr val="tx1"/>
                </a:solidFill>
                <a:effectLst/>
                <a:latin typeface="+mn-lt"/>
                <a:ea typeface="+mn-ea"/>
                <a:cs typeface="+mn-cs"/>
              </a:rPr>
              <a:t> BUKAN </a:t>
            </a:r>
            <a:r>
              <a:rPr kumimoji="1" lang="en-US" altLang="ja-JP" sz="1200" kern="1200" dirty="0" err="1" smtClean="0">
                <a:solidFill>
                  <a:schemeClr val="tx1"/>
                </a:solidFill>
                <a:effectLst/>
                <a:latin typeface="+mn-lt"/>
                <a:ea typeface="+mn-ea"/>
                <a:cs typeface="+mn-cs"/>
              </a:rPr>
              <a:t>menuliskan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jawaban</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_______________________________________________________________________________________________________________________________________________________________________________________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 こたえの例</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en-US" altLang="ja-JP" sz="1200" b="0" i="0" u="none" strike="noStrike" kern="1200" cap="none" spc="0" normalizeH="0" baseline="0" noProof="0" dirty="0" smtClean="0">
                <a:ln>
                  <a:noFill/>
                </a:ln>
                <a:solidFill>
                  <a:prstClr val="black"/>
                </a:solidFill>
                <a:effectLst/>
                <a:uLnTx/>
                <a:uFillTx/>
                <a:latin typeface="+mn-lt"/>
                <a:ea typeface="+mn-ea"/>
                <a:cs typeface="+mn-cs"/>
              </a:rPr>
              <a:t>(1)</a:t>
            </a: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アニメ     </a:t>
            </a:r>
            <a:r>
              <a:rPr kumimoji="1" lang="en-US" altLang="ja-JP" sz="1200" b="0" i="0" u="none" strike="noStrike" kern="1200" cap="none" spc="0" normalizeH="0" baseline="0" noProof="0" dirty="0" smtClean="0">
                <a:ln>
                  <a:noFill/>
                </a:ln>
                <a:solidFill>
                  <a:prstClr val="black"/>
                </a:solidFill>
                <a:effectLst/>
                <a:uLnTx/>
                <a:uFillTx/>
                <a:latin typeface="+mn-lt"/>
                <a:ea typeface="+mn-ea"/>
                <a:cs typeface="+mn-cs"/>
              </a:rPr>
              <a:t>(2)</a:t>
            </a: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スポーツ    </a:t>
            </a:r>
            <a:r>
              <a:rPr kumimoji="1" lang="en-US" altLang="ja-JP" sz="1200" b="0" i="0" u="none" strike="noStrike" kern="1200" cap="none" spc="0" normalizeH="0" baseline="0" noProof="0" dirty="0" smtClean="0">
                <a:ln>
                  <a:noFill/>
                </a:ln>
                <a:solidFill>
                  <a:prstClr val="black"/>
                </a:solidFill>
                <a:effectLst/>
                <a:uLnTx/>
                <a:uFillTx/>
                <a:latin typeface="+mn-lt"/>
                <a:ea typeface="+mn-ea"/>
                <a:cs typeface="+mn-cs"/>
              </a:rPr>
              <a:t>(3)</a:t>
            </a: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おんが</a:t>
            </a:r>
            <a:r>
              <a:rPr kumimoji="1" lang="ja-JP" altLang="en-US" sz="1200" b="0" i="0" u="none" strike="noStrike" kern="1200" cap="none" spc="0" normalizeH="0" baseline="0" noProof="0" dirty="0" err="1" smtClean="0">
                <a:ln>
                  <a:noFill/>
                </a:ln>
                <a:solidFill>
                  <a:prstClr val="black"/>
                </a:solidFill>
                <a:effectLst/>
                <a:uLnTx/>
                <a:uFillTx/>
                <a:latin typeface="+mn-lt"/>
                <a:ea typeface="+mn-ea"/>
                <a:cs typeface="+mn-cs"/>
              </a:rPr>
              <a:t>く</a:t>
            </a: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1" lang="en-US" altLang="ja-JP" sz="1200" b="0" i="0" u="none" strike="noStrike" kern="1200" cap="none" spc="0" normalizeH="0" baseline="0" noProof="0" dirty="0" smtClean="0">
                <a:ln>
                  <a:noFill/>
                </a:ln>
                <a:solidFill>
                  <a:prstClr val="black"/>
                </a:solidFill>
                <a:effectLst/>
                <a:uLnTx/>
                <a:uFillTx/>
                <a:latin typeface="+mn-lt"/>
                <a:ea typeface="+mn-ea"/>
                <a:cs typeface="+mn-cs"/>
              </a:rPr>
              <a:t>(4)</a:t>
            </a: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アニメ、どくしょ、マンガ・・・     </a:t>
            </a:r>
            <a:r>
              <a:rPr kumimoji="1" lang="en-US" altLang="ja-JP" sz="1200" b="0" i="0" u="none" strike="noStrike" kern="1200" cap="none" spc="0" normalizeH="0" baseline="0" noProof="0" dirty="0" smtClean="0">
                <a:ln>
                  <a:noFill/>
                </a:ln>
                <a:solidFill>
                  <a:prstClr val="black"/>
                </a:solidFill>
                <a:effectLst/>
                <a:uLnTx/>
                <a:uFillTx/>
                <a:latin typeface="+mn-lt"/>
                <a:ea typeface="+mn-ea"/>
                <a:cs typeface="+mn-cs"/>
              </a:rPr>
              <a:t>(5)</a:t>
            </a: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おんがく、ゲーム、スポーツ     </a:t>
            </a:r>
            <a:r>
              <a:rPr kumimoji="1" lang="en-US" altLang="ja-JP" sz="1200" b="0" i="0" u="none" strike="noStrike" kern="1200" cap="none" spc="0" normalizeH="0" baseline="0" noProof="0" dirty="0" smtClean="0">
                <a:ln>
                  <a:noFill/>
                </a:ln>
                <a:solidFill>
                  <a:prstClr val="black"/>
                </a:solidFill>
                <a:effectLst/>
                <a:uLnTx/>
                <a:uFillTx/>
                <a:latin typeface="+mn-lt"/>
                <a:ea typeface="+mn-ea"/>
                <a:cs typeface="+mn-cs"/>
              </a:rPr>
              <a:t>(6)</a:t>
            </a: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自由回答</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endParaRPr kumimoji="1" lang="en-US" altLang="ja-JP" dirty="0" smtClean="0"/>
          </a:p>
          <a:p>
            <a:r>
              <a:rPr kumimoji="1" lang="en-US" altLang="ja-JP" dirty="0" smtClean="0"/>
              <a:t>〈</a:t>
            </a:r>
            <a:r>
              <a:rPr kumimoji="1" lang="ja-JP" altLang="en-US" dirty="0" smtClean="0"/>
              <a:t>（１）</a:t>
            </a:r>
            <a:r>
              <a:rPr kumimoji="1" lang="ja-JP" altLang="ja-JP" sz="1200" kern="1200" dirty="0" smtClean="0">
                <a:solidFill>
                  <a:schemeClr val="tx1"/>
                </a:solidFill>
                <a:effectLst/>
                <a:latin typeface="+mn-lt"/>
                <a:ea typeface="+mn-ea"/>
                <a:cs typeface="+mn-cs"/>
              </a:rPr>
              <a:t>絵で作られている映画</a:t>
            </a:r>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　</a:t>
            </a:r>
            <a:endParaRPr kumimoji="1" lang="en-US" altLang="ja-JP" dirty="0" smtClean="0"/>
          </a:p>
          <a:p>
            <a:r>
              <a:rPr kumimoji="1" lang="en-US" altLang="ja-JP" dirty="0" smtClean="0"/>
              <a:t>〈</a:t>
            </a:r>
            <a:r>
              <a:rPr kumimoji="1" lang="ja-JP" altLang="en-US" dirty="0" smtClean="0"/>
              <a:t>（２）</a:t>
            </a:r>
            <a:r>
              <a:rPr kumimoji="1" lang="ja-JP" altLang="ja-JP" sz="1200" kern="1200" dirty="0" smtClean="0">
                <a:solidFill>
                  <a:schemeClr val="tx1"/>
                </a:solidFill>
                <a:effectLst/>
                <a:latin typeface="+mn-lt"/>
                <a:ea typeface="+mn-ea"/>
                <a:cs typeface="+mn-cs"/>
              </a:rPr>
              <a:t>水泳やバスケットボール、バレーボールなどの種目がある</a:t>
            </a:r>
            <a:r>
              <a:rPr kumimoji="1" lang="en-US" altLang="ja-JP" sz="1200" kern="1200" dirty="0" smtClean="0">
                <a:solidFill>
                  <a:schemeClr val="tx1"/>
                </a:solidFill>
                <a:effectLst/>
                <a:latin typeface="+mn-lt"/>
                <a:ea typeface="+mn-ea"/>
                <a:cs typeface="+mn-cs"/>
              </a:rPr>
              <a:t>〉</a:t>
            </a:r>
            <a:endParaRPr kumimoji="1" lang="en-US" altLang="ja-JP" dirty="0" smtClean="0"/>
          </a:p>
          <a:p>
            <a:r>
              <a:rPr kumimoji="1" lang="en-US" altLang="ja-JP" dirty="0" smtClean="0"/>
              <a:t>〈</a:t>
            </a:r>
            <a:r>
              <a:rPr kumimoji="1" lang="ja-JP" altLang="en-US" dirty="0" smtClean="0"/>
              <a:t>（３）</a:t>
            </a:r>
            <a:r>
              <a:rPr kumimoji="1" lang="ja-JP" altLang="ja-JP" sz="1200" kern="1200" dirty="0" smtClean="0">
                <a:solidFill>
                  <a:schemeClr val="tx1"/>
                </a:solidFill>
                <a:effectLst/>
                <a:latin typeface="+mn-lt"/>
                <a:ea typeface="+mn-ea"/>
                <a:cs typeface="+mn-cs"/>
              </a:rPr>
              <a:t>ロック、ポップ、ダンドゥットなどの種類がある</a:t>
            </a:r>
            <a:r>
              <a:rPr kumimoji="1" lang="en-US" altLang="ja-JP" sz="1200" kern="1200" dirty="0" smtClean="0">
                <a:solidFill>
                  <a:schemeClr val="tx1"/>
                </a:solidFill>
                <a:effectLst/>
                <a:latin typeface="+mn-lt"/>
                <a:ea typeface="+mn-ea"/>
                <a:cs typeface="+mn-cs"/>
              </a:rPr>
              <a:t>〉</a:t>
            </a:r>
            <a:endParaRPr kumimoji="1" lang="en-US" altLang="ja-JP" dirty="0" smtClean="0"/>
          </a:p>
          <a:p>
            <a:r>
              <a:rPr kumimoji="1" lang="en-US" altLang="ja-JP" dirty="0" smtClean="0"/>
              <a:t>〈</a:t>
            </a:r>
            <a:r>
              <a:rPr kumimoji="1" lang="ja-JP" altLang="en-US" dirty="0" smtClean="0"/>
              <a:t>（４）</a:t>
            </a:r>
            <a:r>
              <a:rPr kumimoji="1" lang="ja-JP" altLang="ja-JP" sz="1200" kern="1200" dirty="0" smtClean="0">
                <a:solidFill>
                  <a:schemeClr val="tx1"/>
                </a:solidFill>
                <a:effectLst/>
                <a:latin typeface="+mn-lt"/>
                <a:ea typeface="+mn-ea"/>
                <a:cs typeface="+mn-cs"/>
              </a:rPr>
              <a:t>室内で行う活動</a:t>
            </a:r>
            <a:r>
              <a:rPr kumimoji="1" lang="en-US" altLang="ja-JP" sz="1200" kern="1200" dirty="0" smtClean="0">
                <a:solidFill>
                  <a:schemeClr val="tx1"/>
                </a:solidFill>
                <a:effectLst/>
                <a:latin typeface="+mn-lt"/>
                <a:ea typeface="+mn-ea"/>
                <a:cs typeface="+mn-cs"/>
              </a:rPr>
              <a:t>〉</a:t>
            </a:r>
            <a:endParaRPr kumimoji="1" lang="en-US" altLang="ja-JP" dirty="0" smtClean="0"/>
          </a:p>
          <a:p>
            <a:r>
              <a:rPr kumimoji="1" lang="en-US" altLang="ja-JP" dirty="0" smtClean="0"/>
              <a:t>〈</a:t>
            </a:r>
            <a:r>
              <a:rPr kumimoji="1" lang="ja-JP" altLang="en-US" dirty="0" smtClean="0"/>
              <a:t>（５）</a:t>
            </a:r>
            <a:r>
              <a:rPr kumimoji="1" lang="ja-JP" altLang="ja-JP" sz="1200" kern="1200" dirty="0" smtClean="0">
                <a:solidFill>
                  <a:schemeClr val="tx1"/>
                </a:solidFill>
                <a:effectLst/>
                <a:latin typeface="+mn-lt"/>
                <a:ea typeface="+mn-ea"/>
                <a:cs typeface="+mn-cs"/>
              </a:rPr>
              <a:t>クラシックもあれば、現代的（モダン）なのもある</a:t>
            </a:r>
            <a:r>
              <a:rPr kumimoji="1" lang="en-US" altLang="ja-JP" sz="1200" kern="1200" dirty="0" smtClean="0">
                <a:solidFill>
                  <a:schemeClr val="tx1"/>
                </a:solidFill>
                <a:effectLst/>
                <a:latin typeface="+mn-lt"/>
                <a:ea typeface="+mn-ea"/>
                <a:cs typeface="+mn-cs"/>
              </a:rPr>
              <a:t>〉</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ja-JP" altLang="en-US" dirty="0" smtClean="0"/>
              <a:t>（６）</a:t>
            </a:r>
            <a:r>
              <a:rPr kumimoji="1" lang="ja-JP" altLang="ja-JP" sz="1200" kern="1200" dirty="0" smtClean="0">
                <a:solidFill>
                  <a:schemeClr val="tx1"/>
                </a:solidFill>
                <a:effectLst/>
                <a:latin typeface="+mn-lt"/>
                <a:ea typeface="+mn-ea"/>
                <a:cs typeface="+mn-cs"/>
              </a:rPr>
              <a:t>あなたの趣味</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0" indent="0">
              <a:buFont typeface="+mj-lt"/>
              <a:buNone/>
            </a:pPr>
            <a:endParaRPr kumimoji="1" lang="en-US" altLang="ja-JP" baseline="0" dirty="0" smtClean="0"/>
          </a:p>
          <a:p>
            <a:r>
              <a:rPr kumimoji="1" lang="ja-JP" altLang="en-US" sz="1200" kern="1200" dirty="0" smtClean="0">
                <a:solidFill>
                  <a:schemeClr val="tx1"/>
                </a:solidFill>
                <a:effectLst/>
                <a:latin typeface="+mn-lt"/>
                <a:ea typeface="+mn-ea"/>
                <a:cs typeface="+mn-cs"/>
              </a:rPr>
              <a:t>◆ 進め方</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答えを日本語で言う。答えは一つ、みんな同じとは限らない。違う答えの場合、なぜか説明する（インドネシア語で）。理屈がわかる、他の人が納得できればよい。</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書くことは目的ではない。</a:t>
            </a:r>
            <a:endParaRPr kumimoji="1" lang="en-US" altLang="ja-JP" sz="1200" kern="1200" dirty="0" smtClean="0">
              <a:solidFill>
                <a:schemeClr val="tx1"/>
              </a:solidFill>
              <a:effectLst/>
              <a:latin typeface="+mn-lt"/>
              <a:ea typeface="+mn-ea"/>
              <a:cs typeface="+mn-cs"/>
            </a:endParaRPr>
          </a:p>
          <a:p>
            <a:pPr marL="0" indent="0">
              <a:buFont typeface="+mj-lt"/>
              <a:buNone/>
            </a:pPr>
            <a:endParaRPr kumimoji="1" lang="en-US" altLang="ja-JP" baseline="0" dirty="0" smtClean="0"/>
          </a:p>
          <a:p>
            <a:pPr marL="0" indent="0">
              <a:buFont typeface="+mj-lt"/>
              <a:buNone/>
            </a:pPr>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FBED4B8F-CB93-4529-8DE4-36358A71BB57}" type="slidenum">
              <a:rPr kumimoji="1" lang="ja-JP" altLang="en-US" smtClean="0"/>
              <a:pPr/>
              <a:t>6</a:t>
            </a:fld>
            <a:endParaRPr kumimoji="1" lang="ja-JP" altLang="en-US"/>
          </a:p>
        </p:txBody>
      </p:sp>
    </p:spTree>
    <p:extLst>
      <p:ext uri="{BB962C8B-B14F-4D97-AF65-F5344CB8AC3E}">
        <p14:creationId xmlns:p14="http://schemas.microsoft.com/office/powerpoint/2010/main" val="594188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smtClean="0"/>
              <a:t>Mencari</a:t>
            </a:r>
            <a:r>
              <a:rPr kumimoji="1" lang="en-US" altLang="ja-JP" dirty="0" smtClean="0"/>
              <a:t> </a:t>
            </a:r>
            <a:r>
              <a:rPr kumimoji="1" lang="en-US" altLang="ja-JP" dirty="0" err="1" smtClean="0"/>
              <a:t>tulisan</a:t>
            </a:r>
            <a:r>
              <a:rPr kumimoji="1" lang="en-US" altLang="ja-JP" dirty="0" smtClean="0"/>
              <a:t> </a:t>
            </a:r>
            <a:r>
              <a:rPr kumimoji="1" lang="en-US" altLang="ja-JP" dirty="0" err="1" smtClean="0"/>
              <a:t>dari</a:t>
            </a:r>
            <a:r>
              <a:rPr kumimoji="1" lang="en-US" altLang="ja-JP" dirty="0" smtClean="0"/>
              <a:t> 6 kata yang </a:t>
            </a:r>
            <a:r>
              <a:rPr kumimoji="1" lang="en-US" altLang="ja-JP" dirty="0" err="1" smtClean="0"/>
              <a:t>sesuai</a:t>
            </a:r>
            <a:r>
              <a:rPr kumimoji="1" lang="en-US" altLang="ja-JP" dirty="0" smtClean="0"/>
              <a:t> </a:t>
            </a:r>
            <a:r>
              <a:rPr kumimoji="1" lang="en-US" altLang="ja-JP" dirty="0" err="1" smtClean="0"/>
              <a:t>gambar</a:t>
            </a:r>
            <a:r>
              <a:rPr kumimoji="1" lang="en-US" altLang="ja-JP" dirty="0" smtClean="0"/>
              <a:t>.</a:t>
            </a:r>
          </a:p>
          <a:p>
            <a:pPr marL="228600" indent="-228600">
              <a:buAutoNum type="arabicPeriod"/>
            </a:pPr>
            <a:r>
              <a:rPr kumimoji="1" lang="en-US" altLang="ja-JP" dirty="0" err="1" smtClean="0"/>
              <a:t>Konfirmasikan</a:t>
            </a:r>
            <a:r>
              <a:rPr kumimoji="1" lang="en-US" altLang="ja-JP" baseline="0" dirty="0" smtClean="0"/>
              <a:t> </a:t>
            </a:r>
            <a:r>
              <a:rPr kumimoji="1" lang="en-US" altLang="ja-JP" baseline="0" dirty="0" err="1" smtClean="0"/>
              <a:t>dulu</a:t>
            </a:r>
            <a:r>
              <a:rPr kumimoji="1" lang="en-US" altLang="ja-JP" baseline="0" dirty="0" smtClean="0"/>
              <a:t> </a:t>
            </a:r>
            <a:r>
              <a:rPr kumimoji="1" lang="en-US" altLang="ja-JP" baseline="0" dirty="0" err="1" smtClean="0"/>
              <a:t>gambar-gambar</a:t>
            </a:r>
            <a:r>
              <a:rPr kumimoji="1" lang="en-US" altLang="ja-JP" baseline="0" dirty="0" smtClean="0"/>
              <a:t> yang </a:t>
            </a:r>
            <a:r>
              <a:rPr kumimoji="1" lang="en-US" altLang="ja-JP" baseline="0" dirty="0" err="1" smtClean="0"/>
              <a:t>ada</a:t>
            </a:r>
            <a:r>
              <a:rPr kumimoji="1" lang="en-US" altLang="ja-JP" baseline="0" dirty="0" smtClean="0"/>
              <a:t>.</a:t>
            </a:r>
          </a:p>
          <a:p>
            <a:pPr marL="228600" indent="-228600">
              <a:buAutoNum type="arabicPeriod"/>
            </a:pPr>
            <a:r>
              <a:rPr kumimoji="1" lang="en-US" altLang="ja-JP" baseline="0" dirty="0" err="1" smtClean="0"/>
              <a:t>Siswa</a:t>
            </a:r>
            <a:r>
              <a:rPr kumimoji="1" lang="en-US" altLang="ja-JP" baseline="0" dirty="0" smtClean="0"/>
              <a:t> </a:t>
            </a:r>
            <a:r>
              <a:rPr kumimoji="1" lang="en-US" altLang="ja-JP" baseline="0" dirty="0" err="1" smtClean="0"/>
              <a:t>diminta</a:t>
            </a:r>
            <a:r>
              <a:rPr kumimoji="1" lang="en-US" altLang="ja-JP" baseline="0" dirty="0" smtClean="0"/>
              <a:t> </a:t>
            </a:r>
            <a:r>
              <a:rPr kumimoji="1" lang="en-US" altLang="ja-JP" baseline="0" dirty="0" err="1" smtClean="0"/>
              <a:t>untuk</a:t>
            </a:r>
            <a:r>
              <a:rPr kumimoji="1" lang="en-US" altLang="ja-JP" baseline="0" dirty="0" smtClean="0"/>
              <a:t> </a:t>
            </a:r>
            <a:r>
              <a:rPr kumimoji="1" lang="en-US" altLang="ja-JP" baseline="0" dirty="0" err="1" smtClean="0"/>
              <a:t>mencari</a:t>
            </a:r>
            <a:r>
              <a:rPr kumimoji="1" lang="en-US" altLang="ja-JP" baseline="0" dirty="0" smtClean="0"/>
              <a:t> kata </a:t>
            </a:r>
            <a:r>
              <a:rPr kumimoji="1" lang="en-US" altLang="ja-JP" baseline="0" dirty="0" err="1" smtClean="0"/>
              <a:t>dalam</a:t>
            </a:r>
            <a:r>
              <a:rPr kumimoji="1" lang="en-US" altLang="ja-JP" baseline="0" dirty="0" smtClean="0"/>
              <a:t> katakana yang </a:t>
            </a:r>
            <a:r>
              <a:rPr kumimoji="1" lang="en-US" altLang="ja-JP" baseline="0" dirty="0" err="1" smtClean="0"/>
              <a:t>sesuai</a:t>
            </a:r>
            <a:r>
              <a:rPr kumimoji="1" lang="en-US" altLang="ja-JP" baseline="0" dirty="0" smtClean="0"/>
              <a:t> </a:t>
            </a:r>
            <a:r>
              <a:rPr kumimoji="1" lang="en-US" altLang="ja-JP" baseline="0" dirty="0" err="1" smtClean="0"/>
              <a:t>dengan</a:t>
            </a:r>
            <a:r>
              <a:rPr kumimoji="1" lang="en-US" altLang="ja-JP" baseline="0" dirty="0" smtClean="0"/>
              <a:t> </a:t>
            </a:r>
            <a:r>
              <a:rPr kumimoji="1" lang="en-US" altLang="ja-JP" baseline="0" dirty="0" err="1" smtClean="0"/>
              <a:t>gambar</a:t>
            </a:r>
            <a:r>
              <a:rPr kumimoji="1" lang="en-US" altLang="ja-JP" baseline="0" dirty="0" smtClean="0"/>
              <a:t>.</a:t>
            </a:r>
          </a:p>
          <a:p>
            <a:pPr marL="228600" indent="-228600">
              <a:buAutoNum type="arabicPeriod"/>
            </a:pPr>
            <a:r>
              <a:rPr kumimoji="1" lang="en-US" altLang="ja-JP" baseline="0" dirty="0" err="1" smtClean="0"/>
              <a:t>Siswa</a:t>
            </a:r>
            <a:r>
              <a:rPr kumimoji="1" lang="en-US" altLang="ja-JP" baseline="0" dirty="0" smtClean="0"/>
              <a:t> </a:t>
            </a:r>
            <a:r>
              <a:rPr kumimoji="1" lang="en-US" altLang="ja-JP" baseline="0" dirty="0" err="1" smtClean="0"/>
              <a:t>diminta</a:t>
            </a:r>
            <a:r>
              <a:rPr kumimoji="1" lang="en-US" altLang="ja-JP" baseline="0" dirty="0" smtClean="0"/>
              <a:t> </a:t>
            </a:r>
            <a:r>
              <a:rPr kumimoji="1" lang="en-US" altLang="ja-JP" baseline="0" dirty="0" err="1" smtClean="0"/>
              <a:t>untuk</a:t>
            </a:r>
            <a:r>
              <a:rPr kumimoji="1" lang="en-US" altLang="ja-JP" baseline="0" dirty="0" smtClean="0"/>
              <a:t> </a:t>
            </a:r>
            <a:r>
              <a:rPr kumimoji="1" lang="en-US" altLang="ja-JP" baseline="0" dirty="0" err="1" smtClean="0"/>
              <a:t>mencocokkan</a:t>
            </a:r>
            <a:r>
              <a:rPr kumimoji="1" lang="en-US" altLang="ja-JP" baseline="0" dirty="0" smtClean="0"/>
              <a:t> </a:t>
            </a:r>
            <a:r>
              <a:rPr kumimoji="1" lang="en-US" altLang="ja-JP" baseline="0" dirty="0" err="1" smtClean="0"/>
              <a:t>jawaban</a:t>
            </a:r>
            <a:r>
              <a:rPr kumimoji="1" lang="en-US" altLang="ja-JP" baseline="0" dirty="0" smtClean="0"/>
              <a:t> </a:t>
            </a:r>
            <a:r>
              <a:rPr kumimoji="1" lang="en-US" altLang="ja-JP" baseline="0" dirty="0" err="1" smtClean="0"/>
              <a:t>dengan</a:t>
            </a:r>
            <a:r>
              <a:rPr kumimoji="1" lang="en-US" altLang="ja-JP" baseline="0" dirty="0" smtClean="0"/>
              <a:t> </a:t>
            </a:r>
            <a:r>
              <a:rPr kumimoji="1" lang="en-US" altLang="ja-JP" baseline="0" dirty="0" err="1" smtClean="0"/>
              <a:t>teman</a:t>
            </a:r>
            <a:r>
              <a:rPr kumimoji="1" lang="en-US" altLang="ja-JP" baseline="0" dirty="0" smtClean="0"/>
              <a:t> di </a:t>
            </a:r>
            <a:r>
              <a:rPr kumimoji="1" lang="en-US" altLang="ja-JP" baseline="0" dirty="0" err="1" smtClean="0"/>
              <a:t>dekatnya</a:t>
            </a:r>
            <a:r>
              <a:rPr kumimoji="1" lang="en-US" altLang="ja-JP" baseline="0" dirty="0" smtClean="0"/>
              <a:t>.</a:t>
            </a:r>
          </a:p>
          <a:p>
            <a:pPr marL="228600" indent="-228600">
              <a:buAutoNum type="arabicPeriod"/>
            </a:pPr>
            <a:r>
              <a:rPr kumimoji="1" lang="en-US" altLang="ja-JP" baseline="0" dirty="0" err="1" smtClean="0"/>
              <a:t>Bersama</a:t>
            </a:r>
            <a:r>
              <a:rPr kumimoji="1" lang="en-US" altLang="ja-JP" baseline="0" dirty="0" smtClean="0"/>
              <a:t> </a:t>
            </a:r>
            <a:r>
              <a:rPr kumimoji="1" lang="en-US" altLang="ja-JP" baseline="0" dirty="0" err="1" smtClean="0"/>
              <a:t>teman</a:t>
            </a:r>
            <a:r>
              <a:rPr kumimoji="1" lang="en-US" altLang="ja-JP" baseline="0" dirty="0" smtClean="0"/>
              <a:t> </a:t>
            </a:r>
            <a:r>
              <a:rPr kumimoji="1" lang="en-US" altLang="ja-JP" baseline="0" dirty="0" err="1" smtClean="0"/>
              <a:t>sekelas</a:t>
            </a:r>
            <a:r>
              <a:rPr kumimoji="1" lang="en-US" altLang="ja-JP" baseline="0" dirty="0" smtClean="0"/>
              <a:t> </a:t>
            </a:r>
            <a:r>
              <a:rPr kumimoji="1" lang="en-US" altLang="ja-JP" baseline="0" dirty="0" err="1" smtClean="0"/>
              <a:t>mengkonfirmasikan</a:t>
            </a:r>
            <a:r>
              <a:rPr kumimoji="1" lang="en-US" altLang="ja-JP" baseline="0" dirty="0" smtClean="0"/>
              <a:t> </a:t>
            </a:r>
            <a:r>
              <a:rPr kumimoji="1" lang="en-US" altLang="ja-JP" baseline="0" dirty="0" err="1" smtClean="0"/>
              <a:t>jawabannya</a:t>
            </a:r>
            <a:r>
              <a:rPr kumimoji="1" lang="en-US" altLang="ja-JP" baseline="0" dirty="0" smtClean="0"/>
              <a:t>.</a:t>
            </a:r>
          </a:p>
          <a:p>
            <a:pPr marL="0" indent="0">
              <a:buNone/>
            </a:pPr>
            <a:endParaRPr kumimoji="1" lang="en-US" altLang="ja-JP" baseline="0" dirty="0" smtClean="0"/>
          </a:p>
          <a:p>
            <a:pPr marL="0" indent="0">
              <a:buNone/>
            </a:pPr>
            <a:r>
              <a:rPr kumimoji="1" lang="en-US" altLang="ja-JP" dirty="0" smtClean="0"/>
              <a:t>_______________________________________________________________________________________________________________________________________________________________________________________</a:t>
            </a:r>
          </a:p>
          <a:p>
            <a:pPr marL="0" indent="0">
              <a:buNone/>
            </a:pPr>
            <a:endParaRPr kumimoji="1" lang="en-US" altLang="ja-JP"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rgbClr val="FF0000"/>
                </a:solidFill>
                <a:effectLst/>
                <a:latin typeface="+mn-lt"/>
                <a:ea typeface="+mn-ea"/>
                <a:cs typeface="+mn-cs"/>
              </a:rPr>
              <a:t>〈</a:t>
            </a:r>
            <a:r>
              <a:rPr kumimoji="1" lang="ja-JP" altLang="ja-JP" sz="1200" kern="1200" dirty="0" smtClean="0">
                <a:solidFill>
                  <a:srgbClr val="FF0000"/>
                </a:solidFill>
                <a:effectLst/>
                <a:latin typeface="+mn-lt"/>
                <a:ea typeface="+mn-ea"/>
                <a:cs typeface="+mn-cs"/>
              </a:rPr>
              <a:t>下の</a:t>
            </a:r>
            <a:r>
              <a:rPr kumimoji="1" lang="en-US" altLang="ja-JP" sz="1200" kern="1200" dirty="0" smtClean="0">
                <a:solidFill>
                  <a:srgbClr val="FF0000"/>
                </a:solidFill>
                <a:effectLst/>
                <a:latin typeface="+mn-lt"/>
                <a:ea typeface="+mn-ea"/>
                <a:cs typeface="+mn-cs"/>
              </a:rPr>
              <a:t>5</a:t>
            </a:r>
            <a:r>
              <a:rPr kumimoji="1" lang="ja-JP" altLang="ja-JP" sz="1200" kern="1200" dirty="0" err="1" smtClean="0">
                <a:solidFill>
                  <a:srgbClr val="FF0000"/>
                </a:solidFill>
                <a:effectLst/>
                <a:latin typeface="+mn-lt"/>
                <a:ea typeface="+mn-ea"/>
                <a:cs typeface="+mn-cs"/>
              </a:rPr>
              <a:t>つの</a:t>
            </a:r>
            <a:r>
              <a:rPr kumimoji="1" lang="ja-JP" altLang="ja-JP" sz="1200" kern="1200" dirty="0" smtClean="0">
                <a:solidFill>
                  <a:srgbClr val="FF0000"/>
                </a:solidFill>
                <a:effectLst/>
                <a:latin typeface="+mn-lt"/>
                <a:ea typeface="+mn-ea"/>
                <a:cs typeface="+mn-cs"/>
              </a:rPr>
              <a:t>絵が表す言葉を探しなさい。言葉の並び方は、縦、横、斜めです。</a:t>
            </a:r>
            <a:r>
              <a:rPr kumimoji="1" lang="en-US" altLang="ja-JP" sz="1200" kern="1200" dirty="0" smtClean="0">
                <a:solidFill>
                  <a:srgbClr val="FF0000"/>
                </a:solidFill>
                <a:effectLst/>
                <a:latin typeface="+mn-lt"/>
                <a:ea typeface="+mn-ea"/>
                <a:cs typeface="+mn-cs"/>
              </a:rPr>
              <a:t>〉</a:t>
            </a:r>
            <a:endParaRPr kumimoji="1" lang="en-US" altLang="ja-JP" dirty="0" smtClean="0">
              <a:solidFill>
                <a:srgbClr val="FF0000"/>
              </a:solidFill>
            </a:endParaRPr>
          </a:p>
          <a:p>
            <a:pPr marL="0" indent="0">
              <a:buNone/>
            </a:pPr>
            <a:endParaRPr kumimoji="1" lang="en-US" altLang="ja-JP" baseline="0" dirty="0" smtClean="0"/>
          </a:p>
          <a:p>
            <a:pPr marL="0" indent="0">
              <a:buFont typeface="+mj-lt"/>
              <a:buNone/>
            </a:pPr>
            <a:r>
              <a:rPr kumimoji="1" lang="ja-JP" altLang="en-US" sz="1200" kern="1200" dirty="0" smtClean="0">
                <a:solidFill>
                  <a:schemeClr val="tx1"/>
                </a:solidFill>
                <a:effectLst/>
                <a:latin typeface="+mn-lt"/>
                <a:ea typeface="+mn-ea"/>
                <a:cs typeface="+mn-cs"/>
              </a:rPr>
              <a:t>◆ 進め方</a:t>
            </a:r>
            <a:endParaRPr kumimoji="1" lang="en-US" altLang="ja-JP" sz="1200" kern="1200" dirty="0" smtClean="0">
              <a:solidFill>
                <a:schemeClr val="tx1"/>
              </a:solidFill>
              <a:effectLst/>
              <a:latin typeface="+mn-lt"/>
              <a:ea typeface="+mn-ea"/>
              <a:cs typeface="+mn-cs"/>
            </a:endParaRPr>
          </a:p>
          <a:p>
            <a:pPr marL="0" indent="0">
              <a:buFont typeface="+mj-lt"/>
              <a:buNone/>
            </a:pPr>
            <a:r>
              <a:rPr kumimoji="1" lang="ja-JP" altLang="ja-JP" sz="1200" kern="1200" dirty="0" smtClean="0">
                <a:solidFill>
                  <a:schemeClr val="tx1"/>
                </a:solidFill>
                <a:effectLst/>
                <a:latin typeface="+mn-lt"/>
                <a:ea typeface="+mn-ea"/>
                <a:cs typeface="+mn-cs"/>
              </a:rPr>
              <a:t>たて、横、ななめで、下の絵の</a:t>
            </a:r>
            <a:r>
              <a:rPr kumimoji="1" lang="en-US" altLang="ja-JP" sz="1200" kern="1200" dirty="0" smtClean="0">
                <a:solidFill>
                  <a:schemeClr val="tx1"/>
                </a:solidFill>
                <a:effectLst/>
                <a:latin typeface="+mn-lt"/>
                <a:ea typeface="+mn-ea"/>
                <a:cs typeface="+mn-cs"/>
              </a:rPr>
              <a:t>6</a:t>
            </a:r>
            <a:r>
              <a:rPr kumimoji="1" lang="ja-JP" altLang="ja-JP" sz="1200" kern="1200" dirty="0" smtClean="0">
                <a:solidFill>
                  <a:schemeClr val="tx1"/>
                </a:solidFill>
                <a:effectLst/>
                <a:latin typeface="+mn-lt"/>
                <a:ea typeface="+mn-ea"/>
                <a:cs typeface="+mn-cs"/>
              </a:rPr>
              <a:t>つのことばを探しなさい。</a:t>
            </a:r>
            <a:r>
              <a:rPr lang="ja-JP" altLang="ja-JP" dirty="0" smtClean="0">
                <a:effectLst/>
              </a:rPr>
              <a:t> </a:t>
            </a:r>
            <a:endParaRPr lang="en-US" altLang="ja-JP" dirty="0" smtClean="0">
              <a:effectLst/>
            </a:endParaRPr>
          </a:p>
          <a:p>
            <a:pPr marL="228600" indent="-228600">
              <a:buFont typeface="+mj-lt"/>
              <a:buAutoNum type="arabicPeriod"/>
            </a:pPr>
            <a:r>
              <a:rPr kumimoji="1" lang="ja-JP" altLang="en-US" baseline="0" dirty="0" smtClean="0">
                <a:effectLst/>
              </a:rPr>
              <a:t>絵の日本語を全員で確認する。例（マンガ）をみんなでやってみる。</a:t>
            </a:r>
            <a:endParaRPr kumimoji="1" lang="en-US" altLang="ja-JP" baseline="0" dirty="0" smtClean="0">
              <a:effectLst/>
            </a:endParaRPr>
          </a:p>
          <a:p>
            <a:pPr marL="228600" indent="-228600">
              <a:buFont typeface="+mj-lt"/>
              <a:buAutoNum type="arabicPeriod"/>
            </a:pPr>
            <a:r>
              <a:rPr kumimoji="1" lang="ja-JP" altLang="en-US" baseline="0" dirty="0" smtClean="0"/>
              <a:t>絵のカタカナをそれぞれ探す。</a:t>
            </a:r>
            <a:endParaRPr kumimoji="1" lang="en-US" altLang="ja-JP" baseline="0" dirty="0" smtClean="0"/>
          </a:p>
          <a:p>
            <a:pPr marL="228600" indent="-228600">
              <a:buFont typeface="+mj-lt"/>
              <a:buAutoNum type="arabicPeriod"/>
            </a:pPr>
            <a:r>
              <a:rPr kumimoji="1" lang="ja-JP" altLang="en-US" baseline="0" dirty="0" smtClean="0"/>
              <a:t>友だちと答えを確認する。</a:t>
            </a:r>
            <a:endParaRPr kumimoji="1" lang="en-US" altLang="ja-JP" baseline="0" dirty="0" smtClean="0"/>
          </a:p>
          <a:p>
            <a:pPr marL="228600" indent="-228600">
              <a:buFont typeface="+mj-lt"/>
              <a:buAutoNum type="arabicPeriod"/>
            </a:pPr>
            <a:r>
              <a:rPr kumimoji="1" lang="ja-JP" altLang="en-US" baseline="0" dirty="0" smtClean="0"/>
              <a:t>クラスで答えを確認する。答え合わせは　左上からスタート。</a:t>
            </a:r>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FBED4B8F-CB93-4529-8DE4-36358A71BB57}" type="slidenum">
              <a:rPr kumimoji="1" lang="ja-JP" altLang="en-US" smtClean="0"/>
              <a:pPr/>
              <a:t>7</a:t>
            </a:fld>
            <a:endParaRPr kumimoji="1" lang="ja-JP" altLang="en-US"/>
          </a:p>
        </p:txBody>
      </p:sp>
    </p:spTree>
    <p:extLst>
      <p:ext uri="{BB962C8B-B14F-4D97-AF65-F5344CB8AC3E}">
        <p14:creationId xmlns:p14="http://schemas.microsoft.com/office/powerpoint/2010/main" val="594188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smtClean="0">
                <a:solidFill>
                  <a:schemeClr val="tx1"/>
                </a:solidFill>
                <a:effectLst/>
                <a:latin typeface="+mn-lt"/>
                <a:ea typeface="+mn-ea"/>
                <a:cs typeface="+mn-cs"/>
              </a:rPr>
              <a:t>Sebelum</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memperdengarkan</a:t>
            </a:r>
            <a:r>
              <a:rPr kumimoji="1" lang="en-US" altLang="ja-JP" sz="1200" kern="1200" dirty="0" smtClean="0">
                <a:solidFill>
                  <a:schemeClr val="tx1"/>
                </a:solidFill>
                <a:effectLst/>
                <a:latin typeface="+mn-lt"/>
                <a:ea typeface="+mn-ea"/>
                <a:cs typeface="+mn-cs"/>
              </a:rPr>
              <a:t> audio,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diminta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mengkonfirmasi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makna</a:t>
            </a:r>
            <a:r>
              <a:rPr kumimoji="1" lang="en-US"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situasi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gambar</a:t>
            </a:r>
            <a:r>
              <a:rPr kumimoji="1" lang="en-US" altLang="ja-JP" sz="1200" kern="1200" dirty="0" smtClean="0">
                <a:solidFill>
                  <a:schemeClr val="tx1"/>
                </a:solidFill>
                <a:effectLst/>
                <a:latin typeface="+mn-lt"/>
                <a:ea typeface="+mn-ea"/>
                <a:cs typeface="+mn-cs"/>
              </a:rPr>
              <a:t>.</a:t>
            </a:r>
          </a:p>
          <a:p>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Cara </a:t>
            </a:r>
            <a:r>
              <a:rPr kumimoji="1" lang="en-US" altLang="ja-JP" sz="1200" kern="1200" dirty="0" err="1" smtClean="0">
                <a:solidFill>
                  <a:schemeClr val="tx1"/>
                </a:solidFill>
                <a:effectLst/>
                <a:latin typeface="+mn-lt"/>
                <a:ea typeface="+mn-ea"/>
                <a:cs typeface="+mn-cs"/>
              </a:rPr>
              <a:t>memperdengarkan</a:t>
            </a:r>
            <a:r>
              <a:rPr kumimoji="1" lang="en-US" altLang="ja-JP" sz="1200" kern="1200" dirty="0" smtClean="0">
                <a:solidFill>
                  <a:schemeClr val="tx1"/>
                </a:solidFill>
                <a:effectLst/>
                <a:latin typeface="+mn-lt"/>
                <a:ea typeface="+mn-ea"/>
                <a:cs typeface="+mn-cs"/>
              </a:rPr>
              <a:t> audio:</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A. </a:t>
            </a:r>
            <a:r>
              <a:rPr kumimoji="1" lang="en-US" altLang="ja-JP" sz="1200" kern="1200" dirty="0" err="1" smtClean="0">
                <a:solidFill>
                  <a:schemeClr val="tx1"/>
                </a:solidFill>
                <a:effectLst/>
                <a:latin typeface="+mn-lt"/>
                <a:ea typeface="+mn-ea"/>
                <a:cs typeface="+mn-cs"/>
              </a:rPr>
              <a:t>Tahap</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menyimak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saja</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1.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menyimak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saja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tanpa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tulisan</a:t>
            </a:r>
            <a:r>
              <a:rPr kumimoji="1" lang="en-US" altLang="ja-JP" sz="1200" kern="1200" dirty="0" smtClean="0">
                <a:solidFill>
                  <a:schemeClr val="tx1"/>
                </a:solidFill>
                <a:effectLst/>
                <a:latin typeface="+mn-lt"/>
                <a:ea typeface="+mn-ea"/>
                <a:cs typeface="+mn-cs"/>
              </a:rPr>
              <a:t>). (2 kali)</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2.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menyimak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saja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perlihatkan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tulisan</a:t>
            </a:r>
            <a:r>
              <a:rPr kumimoji="1" lang="en-US" altLang="ja-JP" sz="1200" kern="1200" dirty="0" smtClean="0">
                <a:solidFill>
                  <a:schemeClr val="tx1"/>
                </a:solidFill>
                <a:effectLst/>
                <a:latin typeface="+mn-lt"/>
                <a:ea typeface="+mn-ea"/>
                <a:cs typeface="+mn-cs"/>
              </a:rPr>
              <a:t>). (2 kali)</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3.  Guru </a:t>
            </a:r>
            <a:r>
              <a:rPr kumimoji="1" lang="en-US" altLang="ja-JP" sz="1200" kern="1200" dirty="0" err="1" smtClean="0">
                <a:solidFill>
                  <a:schemeClr val="tx1"/>
                </a:solidFill>
                <a:effectLst/>
                <a:latin typeface="+mn-lt"/>
                <a:ea typeface="+mn-ea"/>
                <a:cs typeface="+mn-cs"/>
              </a:rPr>
              <a:t>menyebutkan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acak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diminta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menunjuk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gambar</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atau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menyebutkan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angka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gambar</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dimaksud</a:t>
            </a:r>
            <a:r>
              <a:rPr kumimoji="1" lang="en-US" altLang="ja-JP" sz="1200" kern="1200" dirty="0" smtClean="0">
                <a:solidFill>
                  <a:schemeClr val="tx1"/>
                </a:solidFill>
                <a:effectLst/>
                <a:latin typeface="+mn-lt"/>
                <a:ea typeface="+mn-ea"/>
                <a:cs typeface="+mn-cs"/>
              </a:rPr>
              <a:t>.</a:t>
            </a:r>
          </a:p>
          <a:p>
            <a:pPr lvl="0"/>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B.</a:t>
            </a:r>
            <a:r>
              <a:rPr kumimoji="1" lang="en-US" altLang="ja-JP" sz="1200" kern="1200" baseline="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Tahap</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menyebutkan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bahasa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Jepang</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4.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mendengar</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ucap</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ulang</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5.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menyebutkan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bahasa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Jepang</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gambar</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ditunjuk</a:t>
            </a:r>
            <a:r>
              <a:rPr kumimoji="1" lang="en-US" altLang="ja-JP" sz="1200" kern="1200" dirty="0" smtClean="0">
                <a:solidFill>
                  <a:schemeClr val="tx1"/>
                </a:solidFill>
                <a:effectLst/>
                <a:latin typeface="+mn-lt"/>
                <a:ea typeface="+mn-ea"/>
                <a:cs typeface="+mn-cs"/>
              </a:rPr>
              <a:t> guru.</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atau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menyebutkan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salah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satu</a:t>
            </a:r>
            <a:r>
              <a:rPr kumimoji="1" lang="en-US" altLang="ja-JP" sz="1200" kern="1200" dirty="0" smtClean="0">
                <a:solidFill>
                  <a:schemeClr val="tx1"/>
                </a:solidFill>
                <a:effectLst/>
                <a:latin typeface="+mn-lt"/>
                <a:ea typeface="+mn-ea"/>
                <a:cs typeface="+mn-cs"/>
              </a:rPr>
              <a:t> kata,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lain </a:t>
            </a:r>
            <a:r>
              <a:rPr kumimoji="1" lang="en-US" altLang="ja-JP" sz="1200" kern="1200" dirty="0" err="1" smtClean="0">
                <a:solidFill>
                  <a:schemeClr val="tx1"/>
                </a:solidFill>
                <a:effectLst/>
                <a:latin typeface="+mn-lt"/>
                <a:ea typeface="+mn-ea"/>
                <a:cs typeface="+mn-cs"/>
              </a:rPr>
              <a:t>menyebutkan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nomor</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gambar</a:t>
            </a:r>
            <a:r>
              <a:rPr kumimoji="1" lang="en-US" altLang="ja-JP" sz="1200" kern="1200" dirty="0" smtClean="0">
                <a:solidFill>
                  <a:schemeClr val="tx1"/>
                </a:solidFill>
                <a:effectLst/>
                <a:latin typeface="+mn-lt"/>
                <a:ea typeface="+mn-ea"/>
                <a:cs typeface="+mn-cs"/>
              </a:rPr>
              <a:t>)</a:t>
            </a:r>
          </a:p>
          <a:p>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C. </a:t>
            </a:r>
            <a:r>
              <a:rPr kumimoji="1" lang="en-US" altLang="ja-JP" sz="1200" kern="1200" dirty="0" err="1" smtClean="0">
                <a:solidFill>
                  <a:schemeClr val="tx1"/>
                </a:solidFill>
                <a:effectLst/>
                <a:latin typeface="+mn-lt"/>
                <a:ea typeface="+mn-ea"/>
                <a:cs typeface="+mn-cs"/>
              </a:rPr>
              <a:t>Tahap</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mengkonfirmasi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tulisan</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6.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memasangkan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tulisan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gambar</a:t>
            </a:r>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7.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saling</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mencocokkan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teman</a:t>
            </a:r>
            <a:r>
              <a:rPr kumimoji="1" lang="en-US" altLang="ja-JP" sz="1200" kern="1200" dirty="0" smtClean="0">
                <a:solidFill>
                  <a:schemeClr val="tx1"/>
                </a:solidFill>
                <a:effectLst/>
                <a:latin typeface="+mn-lt"/>
                <a:ea typeface="+mn-ea"/>
                <a:cs typeface="+mn-cs"/>
              </a:rPr>
              <a:t> di </a:t>
            </a:r>
            <a:r>
              <a:rPr kumimoji="1" lang="en-US" altLang="ja-JP" sz="1200" kern="1200" dirty="0" err="1" smtClean="0">
                <a:solidFill>
                  <a:schemeClr val="tx1"/>
                </a:solidFill>
                <a:effectLst/>
                <a:latin typeface="+mn-lt"/>
                <a:ea typeface="+mn-ea"/>
                <a:cs typeface="+mn-cs"/>
              </a:rPr>
              <a:t>dekatnya</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8.  </a:t>
            </a:r>
            <a:r>
              <a:rPr kumimoji="1" lang="en-US" altLang="ja-JP" sz="1200" kern="1200" dirty="0" err="1" smtClean="0">
                <a:solidFill>
                  <a:schemeClr val="tx1"/>
                </a:solidFill>
                <a:effectLst/>
                <a:latin typeface="+mn-lt"/>
                <a:ea typeface="+mn-ea"/>
                <a:cs typeface="+mn-cs"/>
              </a:rPr>
              <a:t>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sekali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lagi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sambil</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dicek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bersama</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dirty="0" smtClean="0">
              <a:solidFill>
                <a:srgbClr val="C00000"/>
              </a:solidFill>
            </a:endParaRPr>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dirty="0" smtClean="0">
              <a:solidFill>
                <a:srgbClr val="C00000"/>
              </a:solidFill>
            </a:endParaRPr>
          </a:p>
          <a:p>
            <a:r>
              <a:rPr kumimoji="1" lang="ja-JP" altLang="en-US" sz="1200" kern="1200" dirty="0" smtClean="0">
                <a:solidFill>
                  <a:schemeClr val="tx1"/>
                </a:solidFill>
                <a:effectLst/>
                <a:latin typeface="+mn-lt"/>
                <a:ea typeface="+mn-ea"/>
                <a:cs typeface="+mn-cs"/>
              </a:rPr>
              <a:t>◆ 進め方</a:t>
            </a:r>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音声を聞く前に、場面や絵の内容を確認する。 </a:t>
            </a:r>
          </a:p>
          <a:p>
            <a:r>
              <a:rPr kumimoji="1" lang="en-US" altLang="ja-JP" sz="1200" kern="1200" dirty="0" smtClean="0">
                <a:solidFill>
                  <a:schemeClr val="tx1"/>
                </a:solidFill>
                <a:effectLst/>
                <a:latin typeface="+mn-lt"/>
                <a:ea typeface="+mn-ea"/>
                <a:cs typeface="+mn-cs"/>
              </a:rPr>
              <a:t>A</a:t>
            </a:r>
            <a:r>
              <a:rPr kumimoji="1" lang="ja-JP" altLang="ja-JP" sz="1200" kern="1200" dirty="0" smtClean="0">
                <a:solidFill>
                  <a:schemeClr val="tx1"/>
                </a:solidFill>
                <a:effectLst/>
                <a:latin typeface="+mn-lt"/>
                <a:ea typeface="+mn-ea"/>
                <a:cs typeface="+mn-cs"/>
              </a:rPr>
              <a:t>聞くだけ</a:t>
            </a:r>
          </a:p>
          <a:p>
            <a:r>
              <a:rPr kumimoji="1" lang="en-US" altLang="ja-JP" sz="1200" kern="1200" dirty="0" smtClean="0">
                <a:solidFill>
                  <a:schemeClr val="tx1"/>
                </a:solidFill>
                <a:effectLst/>
                <a:latin typeface="+mn-lt"/>
                <a:ea typeface="+mn-ea"/>
                <a:cs typeface="+mn-cs"/>
              </a:rPr>
              <a:t>1. </a:t>
            </a:r>
            <a:r>
              <a:rPr kumimoji="1" lang="ja-JP" altLang="ja-JP" sz="1200" kern="1200" dirty="0" smtClean="0">
                <a:solidFill>
                  <a:schemeClr val="tx1"/>
                </a:solidFill>
                <a:effectLst/>
                <a:latin typeface="+mn-lt"/>
                <a:ea typeface="+mn-ea"/>
                <a:cs typeface="+mn-cs"/>
              </a:rPr>
              <a:t>文字を見ないで</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回、</a:t>
            </a:r>
            <a:r>
              <a:rPr kumimoji="1" lang="en-US" altLang="ja-JP" sz="1200" kern="1200" dirty="0" smtClean="0">
                <a:solidFill>
                  <a:schemeClr val="tx1"/>
                </a:solidFill>
                <a:effectLst/>
                <a:latin typeface="+mn-lt"/>
                <a:ea typeface="+mn-ea"/>
                <a:cs typeface="+mn-cs"/>
              </a:rPr>
              <a:t>2. </a:t>
            </a:r>
            <a:r>
              <a:rPr kumimoji="1" lang="ja-JP" altLang="ja-JP" sz="1200" kern="1200" dirty="0" smtClean="0">
                <a:solidFill>
                  <a:schemeClr val="tx1"/>
                </a:solidFill>
                <a:effectLst/>
                <a:latin typeface="+mn-lt"/>
                <a:ea typeface="+mn-ea"/>
                <a:cs typeface="+mn-cs"/>
              </a:rPr>
              <a:t>文字を見て</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回、</a:t>
            </a:r>
            <a:r>
              <a:rPr kumimoji="1" lang="en-US" altLang="ja-JP" sz="1200" kern="1200" dirty="0" smtClean="0">
                <a:solidFill>
                  <a:schemeClr val="tx1"/>
                </a:solidFill>
                <a:effectLst/>
                <a:latin typeface="+mn-lt"/>
                <a:ea typeface="+mn-ea"/>
                <a:cs typeface="+mn-cs"/>
              </a:rPr>
              <a:t>3. </a:t>
            </a:r>
            <a:r>
              <a:rPr kumimoji="1" lang="ja-JP" altLang="ja-JP" sz="1200" kern="1200" dirty="0" smtClean="0">
                <a:solidFill>
                  <a:schemeClr val="tx1"/>
                </a:solidFill>
                <a:effectLst/>
                <a:latin typeface="+mn-lt"/>
                <a:ea typeface="+mn-ea"/>
                <a:cs typeface="+mn-cs"/>
              </a:rPr>
              <a:t>教師が言ったことばの絵を指さししたり番号を言う</a:t>
            </a:r>
          </a:p>
          <a:p>
            <a:r>
              <a:rPr kumimoji="1" lang="en-US" altLang="ja-JP" sz="1200" kern="1200" dirty="0" smtClean="0">
                <a:solidFill>
                  <a:schemeClr val="tx1"/>
                </a:solidFill>
                <a:effectLst/>
                <a:latin typeface="+mn-lt"/>
                <a:ea typeface="+mn-ea"/>
                <a:cs typeface="+mn-cs"/>
              </a:rPr>
              <a:t>B</a:t>
            </a:r>
            <a:r>
              <a:rPr kumimoji="1" lang="ja-JP" altLang="ja-JP" sz="1200" kern="1200" dirty="0" smtClean="0">
                <a:solidFill>
                  <a:schemeClr val="tx1"/>
                </a:solidFill>
                <a:effectLst/>
                <a:latin typeface="+mn-lt"/>
                <a:ea typeface="+mn-ea"/>
                <a:cs typeface="+mn-cs"/>
              </a:rPr>
              <a:t>発音する</a:t>
            </a:r>
          </a:p>
          <a:p>
            <a:r>
              <a:rPr kumimoji="1" lang="en-US" altLang="ja-JP" sz="1200" kern="1200" dirty="0" smtClean="0">
                <a:solidFill>
                  <a:schemeClr val="tx1"/>
                </a:solidFill>
                <a:effectLst/>
                <a:latin typeface="+mn-lt"/>
                <a:ea typeface="+mn-ea"/>
                <a:cs typeface="+mn-cs"/>
              </a:rPr>
              <a:t>4. </a:t>
            </a:r>
            <a:r>
              <a:rPr kumimoji="1" lang="ja-JP" altLang="ja-JP" sz="1200" kern="1200" dirty="0" smtClean="0">
                <a:solidFill>
                  <a:schemeClr val="tx1"/>
                </a:solidFill>
                <a:effectLst/>
                <a:latin typeface="+mn-lt"/>
                <a:ea typeface="+mn-ea"/>
                <a:cs typeface="+mn-cs"/>
              </a:rPr>
              <a:t>聞いて繰り返す、</a:t>
            </a:r>
            <a:r>
              <a:rPr kumimoji="1" lang="en-US" altLang="ja-JP" sz="1200" kern="1200" dirty="0" smtClean="0">
                <a:solidFill>
                  <a:schemeClr val="tx1"/>
                </a:solidFill>
                <a:effectLst/>
                <a:latin typeface="+mn-lt"/>
                <a:ea typeface="+mn-ea"/>
                <a:cs typeface="+mn-cs"/>
              </a:rPr>
              <a:t>5. </a:t>
            </a:r>
            <a:r>
              <a:rPr kumimoji="1" lang="ja-JP" altLang="ja-JP" sz="1200" kern="1200" dirty="0" smtClean="0">
                <a:solidFill>
                  <a:schemeClr val="tx1"/>
                </a:solidFill>
                <a:effectLst/>
                <a:latin typeface="+mn-lt"/>
                <a:ea typeface="+mn-ea"/>
                <a:cs typeface="+mn-cs"/>
              </a:rPr>
              <a:t>教師が指さした絵の言葉を言う（一人の生徒が言い、他の生徒が指さす</a:t>
            </a:r>
          </a:p>
          <a:p>
            <a:r>
              <a:rPr kumimoji="1" lang="en-US" altLang="ja-JP" sz="1200" kern="1200" dirty="0" smtClean="0">
                <a:solidFill>
                  <a:schemeClr val="tx1"/>
                </a:solidFill>
                <a:effectLst/>
                <a:latin typeface="+mn-lt"/>
                <a:ea typeface="+mn-ea"/>
                <a:cs typeface="+mn-cs"/>
              </a:rPr>
              <a:t>C</a:t>
            </a:r>
            <a:r>
              <a:rPr kumimoji="1" lang="ja-JP" altLang="ja-JP" sz="1200" kern="1200" dirty="0" smtClean="0">
                <a:solidFill>
                  <a:schemeClr val="tx1"/>
                </a:solidFill>
                <a:effectLst/>
                <a:latin typeface="+mn-lt"/>
                <a:ea typeface="+mn-ea"/>
                <a:cs typeface="+mn-cs"/>
              </a:rPr>
              <a:t>文字を確認する</a:t>
            </a:r>
          </a:p>
          <a:p>
            <a:r>
              <a:rPr kumimoji="1" lang="en-US" altLang="ja-JP" sz="1200" kern="1200" dirty="0" smtClean="0">
                <a:solidFill>
                  <a:schemeClr val="tx1"/>
                </a:solidFill>
                <a:effectLst/>
                <a:latin typeface="+mn-lt"/>
                <a:ea typeface="+mn-ea"/>
                <a:cs typeface="+mn-cs"/>
              </a:rPr>
              <a:t>6. </a:t>
            </a:r>
            <a:r>
              <a:rPr kumimoji="1" lang="ja-JP" altLang="ja-JP" sz="1200" kern="1200" dirty="0" smtClean="0">
                <a:solidFill>
                  <a:schemeClr val="tx1"/>
                </a:solidFill>
                <a:effectLst/>
                <a:latin typeface="+mn-lt"/>
                <a:ea typeface="+mn-ea"/>
                <a:cs typeface="+mn-cs"/>
              </a:rPr>
              <a:t>絵と言葉を結び付ける、</a:t>
            </a:r>
            <a:r>
              <a:rPr kumimoji="1" lang="en-US" altLang="ja-JP" sz="1200" kern="1200" dirty="0" smtClean="0">
                <a:solidFill>
                  <a:schemeClr val="tx1"/>
                </a:solidFill>
                <a:effectLst/>
                <a:latin typeface="+mn-lt"/>
                <a:ea typeface="+mn-ea"/>
                <a:cs typeface="+mn-cs"/>
              </a:rPr>
              <a:t>7. </a:t>
            </a:r>
            <a:r>
              <a:rPr kumimoji="1" lang="ja-JP" altLang="ja-JP" sz="1200" kern="1200" dirty="0" smtClean="0">
                <a:solidFill>
                  <a:schemeClr val="tx1"/>
                </a:solidFill>
                <a:effectLst/>
                <a:latin typeface="+mn-lt"/>
                <a:ea typeface="+mn-ea"/>
                <a:cs typeface="+mn-cs"/>
              </a:rPr>
              <a:t>生徒同士で答えを確認する、</a:t>
            </a:r>
            <a:r>
              <a:rPr kumimoji="1" lang="en-US" altLang="ja-JP" sz="1200" kern="1200" dirty="0" smtClean="0">
                <a:solidFill>
                  <a:schemeClr val="tx1"/>
                </a:solidFill>
                <a:effectLst/>
                <a:latin typeface="+mn-lt"/>
                <a:ea typeface="+mn-ea"/>
                <a:cs typeface="+mn-cs"/>
              </a:rPr>
              <a:t>8. </a:t>
            </a:r>
            <a:r>
              <a:rPr kumimoji="1" lang="ja-JP" altLang="ja-JP" sz="1200" kern="1200" dirty="0" smtClean="0">
                <a:solidFill>
                  <a:schemeClr val="tx1"/>
                </a:solidFill>
                <a:effectLst/>
                <a:latin typeface="+mn-lt"/>
                <a:ea typeface="+mn-ea"/>
                <a:cs typeface="+mn-cs"/>
              </a:rPr>
              <a:t>もう一度聞いてチェックする</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FC0DE5F-C7B1-4AA1-9E20-33415452BF1B}" type="slidenum">
              <a:rPr kumimoji="1" lang="ja-JP" altLang="en-US" smtClean="0"/>
              <a:pPr/>
              <a:t>8</a:t>
            </a:fld>
            <a:endParaRPr kumimoji="1" lang="ja-JP" altLang="en-US"/>
          </a:p>
        </p:txBody>
      </p:sp>
    </p:spTree>
    <p:extLst>
      <p:ext uri="{BB962C8B-B14F-4D97-AF65-F5344CB8AC3E}">
        <p14:creationId xmlns:p14="http://schemas.microsoft.com/office/powerpoint/2010/main" val="4083133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secara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perorangan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membaca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menyelesaikan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tugas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bukan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membaca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nyaring</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Perhatikan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contoh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seksama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konfirmasikan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cara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pengisiannya</a:t>
            </a:r>
            <a:r>
              <a:rPr kumimoji="1" lang="en-US" altLang="ja-JP" sz="1200" kern="1200" dirty="0" smtClean="0">
                <a:solidFill>
                  <a:schemeClr val="tx1"/>
                </a:solidFill>
                <a:effectLst/>
                <a:latin typeface="+mn-lt"/>
                <a:ea typeface="+mn-ea"/>
                <a:cs typeface="+mn-cs"/>
              </a:rPr>
              <a:t>.</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Beritahukan</a:t>
            </a:r>
            <a:r>
              <a:rPr kumimoji="1" lang="en-US" altLang="ja-JP" sz="1200" kern="1200" baseline="0" dirty="0" smtClean="0">
                <a:solidFill>
                  <a:schemeClr val="tx1"/>
                </a:solidFill>
                <a:effectLst/>
                <a:latin typeface="+mn-lt"/>
                <a:ea typeface="+mn-ea"/>
                <a:cs typeface="+mn-cs"/>
              </a:rPr>
              <a:t> pula </a:t>
            </a:r>
            <a:r>
              <a:rPr kumimoji="1" lang="en-US" altLang="ja-JP" sz="1200" kern="1200" baseline="0" dirty="0" err="1" smtClean="0">
                <a:solidFill>
                  <a:schemeClr val="tx1"/>
                </a:solidFill>
                <a:effectLst/>
                <a:latin typeface="+mn-lt"/>
                <a:ea typeface="+mn-ea"/>
                <a:cs typeface="+mn-cs"/>
              </a:rPr>
              <a:t>bahwa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jawaban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dapat</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lebih</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dari</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satu</a:t>
            </a:r>
            <a:r>
              <a:rPr kumimoji="1" lang="en-US" altLang="ja-JP" sz="1200" kern="1200" baseline="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saling</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memeriksa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hasil</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kerja</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Mencocokkan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seluruh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kelas</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Membaca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nyaring</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bersama</a:t>
            </a:r>
            <a:endParaRPr kumimoji="1" lang="ja-JP" altLang="ja-JP" sz="1200" kern="1200" dirty="0" smtClean="0">
              <a:solidFill>
                <a:schemeClr val="tx1"/>
              </a:solidFill>
              <a:effectLst/>
              <a:latin typeface="+mn-lt"/>
              <a:ea typeface="+mn-ea"/>
              <a:cs typeface="+mn-cs"/>
            </a:endParaRPr>
          </a:p>
          <a:p>
            <a:pPr lvl="0"/>
            <a:endParaRPr kumimoji="1" lang="en-US" altLang="ja-JP" sz="1200" kern="1200" dirty="0" smtClean="0">
              <a:solidFill>
                <a:schemeClr val="tx1"/>
              </a:solidFill>
              <a:effectLst/>
              <a:latin typeface="+mn-lt"/>
              <a:ea typeface="+mn-ea"/>
              <a:cs typeface="+mn-cs"/>
            </a:endParaRPr>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dirty="0" smtClean="0"/>
          </a:p>
          <a:p>
            <a:r>
              <a:rPr kumimoji="1" lang="ja-JP" altLang="en-US" dirty="0" smtClean="0"/>
              <a:t>○ 答え</a:t>
            </a:r>
            <a:endParaRPr kumimoji="1" lang="en-US" altLang="ja-JP" dirty="0" smtClean="0"/>
          </a:p>
          <a:p>
            <a:pPr marL="0" indent="0">
              <a:buFontTx/>
              <a:buNone/>
            </a:pPr>
            <a:r>
              <a:rPr kumimoji="1" lang="en-US" altLang="ja-JP" dirty="0" smtClean="0"/>
              <a:t>(1) </a:t>
            </a:r>
            <a:r>
              <a:rPr kumimoji="1" lang="ja-JP" altLang="en-US" dirty="0" smtClean="0"/>
              <a:t>サッカーを　</a:t>
            </a:r>
            <a:r>
              <a:rPr kumimoji="1" lang="en-US" altLang="ja-JP" dirty="0" smtClean="0"/>
              <a:t>b</a:t>
            </a:r>
            <a:r>
              <a:rPr kumimoji="1" lang="ja-JP" altLang="en-US" dirty="0" smtClean="0"/>
              <a:t>します</a:t>
            </a:r>
            <a:r>
              <a:rPr kumimoji="1" lang="en-US" altLang="ja-JP" dirty="0" smtClean="0"/>
              <a:t>/e</a:t>
            </a:r>
            <a:r>
              <a:rPr kumimoji="1" lang="ja-JP" altLang="en-US" dirty="0" smtClean="0"/>
              <a:t>みます　          </a:t>
            </a:r>
            <a:r>
              <a:rPr kumimoji="1" lang="en-US" altLang="ja-JP" dirty="0" smtClean="0"/>
              <a:t>(2)</a:t>
            </a:r>
            <a:r>
              <a:rPr kumimoji="1" lang="ja-JP" altLang="en-US" dirty="0" smtClean="0"/>
              <a:t>アニメを　</a:t>
            </a:r>
            <a:r>
              <a:rPr kumimoji="1" lang="en-US" altLang="ja-JP" dirty="0" smtClean="0"/>
              <a:t>e</a:t>
            </a:r>
            <a:r>
              <a:rPr kumimoji="1" lang="ja-JP" altLang="en-US" dirty="0" smtClean="0"/>
              <a:t>みます</a:t>
            </a:r>
            <a:endParaRPr kumimoji="1" lang="en-US" altLang="ja-JP" dirty="0" smtClean="0"/>
          </a:p>
          <a:p>
            <a:pPr marL="0" indent="0">
              <a:buFontTx/>
              <a:buNone/>
            </a:pPr>
            <a:r>
              <a:rPr kumimoji="1" lang="en-US" altLang="ja-JP" dirty="0" smtClean="0"/>
              <a:t>(3)</a:t>
            </a:r>
            <a:r>
              <a:rPr kumimoji="1" lang="ja-JP" altLang="en-US" dirty="0" smtClean="0"/>
              <a:t>マンガを　</a:t>
            </a:r>
            <a:r>
              <a:rPr kumimoji="1" lang="en-US" altLang="ja-JP" dirty="0" smtClean="0"/>
              <a:t>c</a:t>
            </a:r>
            <a:r>
              <a:rPr kumimoji="1" lang="ja-JP" altLang="en-US" dirty="0" smtClean="0"/>
              <a:t>よみます</a:t>
            </a:r>
            <a:r>
              <a:rPr kumimoji="1" lang="en-US" altLang="ja-JP" dirty="0" smtClean="0"/>
              <a:t>/d</a:t>
            </a:r>
            <a:r>
              <a:rPr kumimoji="1" lang="ja-JP" altLang="en-US" dirty="0" smtClean="0"/>
              <a:t>かきます          </a:t>
            </a:r>
            <a:r>
              <a:rPr kumimoji="1" lang="en-US" altLang="ja-JP" dirty="0" smtClean="0"/>
              <a:t>(4)</a:t>
            </a:r>
            <a:r>
              <a:rPr kumimoji="1" lang="ja-JP" altLang="en-US" dirty="0" smtClean="0"/>
              <a:t>おんが</a:t>
            </a:r>
            <a:r>
              <a:rPr kumimoji="1" lang="ja-JP" altLang="en-US" dirty="0" err="1" smtClean="0"/>
              <a:t>くを</a:t>
            </a:r>
            <a:r>
              <a:rPr kumimoji="1" lang="ja-JP" altLang="en-US" dirty="0" smtClean="0"/>
              <a:t>　</a:t>
            </a:r>
            <a:r>
              <a:rPr kumimoji="1" lang="en-US" altLang="ja-JP" dirty="0" smtClean="0"/>
              <a:t>a</a:t>
            </a:r>
            <a:r>
              <a:rPr kumimoji="1" lang="ja-JP" altLang="en-US" dirty="0" smtClean="0"/>
              <a:t>ききます</a:t>
            </a:r>
            <a:endParaRPr kumimoji="1" lang="en-US" altLang="ja-JP" dirty="0" smtClean="0"/>
          </a:p>
          <a:p>
            <a:pPr marL="0" indent="0">
              <a:buFontTx/>
              <a:buNone/>
            </a:pPr>
            <a:r>
              <a:rPr kumimoji="1" lang="en-US" altLang="ja-JP" dirty="0" smtClean="0"/>
              <a:t>(5)</a:t>
            </a:r>
            <a:r>
              <a:rPr kumimoji="1" lang="ja-JP" altLang="en-US" dirty="0" err="1" smtClean="0"/>
              <a:t>えを</a:t>
            </a:r>
            <a:r>
              <a:rPr kumimoji="1" lang="ja-JP" altLang="en-US" dirty="0" smtClean="0"/>
              <a:t>　</a:t>
            </a:r>
            <a:r>
              <a:rPr kumimoji="1" lang="en-US" altLang="ja-JP" dirty="0" smtClean="0"/>
              <a:t>d</a:t>
            </a:r>
            <a:r>
              <a:rPr kumimoji="1" lang="ja-JP" altLang="en-US" dirty="0" smtClean="0"/>
              <a:t>かきます</a:t>
            </a:r>
            <a:r>
              <a:rPr kumimoji="1" lang="en-US" altLang="ja-JP" dirty="0" smtClean="0"/>
              <a:t>/e</a:t>
            </a:r>
            <a:r>
              <a:rPr kumimoji="1" lang="ja-JP" altLang="en-US" dirty="0" smtClean="0"/>
              <a:t>みます                  </a:t>
            </a:r>
            <a:r>
              <a:rPr kumimoji="1" lang="en-US" altLang="ja-JP" dirty="0" smtClean="0"/>
              <a:t>(6)</a:t>
            </a:r>
            <a:r>
              <a:rPr kumimoji="1" lang="ja-JP" altLang="en-US" dirty="0" smtClean="0"/>
              <a:t>ゲームを　</a:t>
            </a:r>
            <a:r>
              <a:rPr kumimoji="1" lang="en-US" altLang="ja-JP" dirty="0" smtClean="0"/>
              <a:t>b</a:t>
            </a:r>
            <a:r>
              <a:rPr kumimoji="1" lang="ja-JP" altLang="en-US" dirty="0" smtClean="0"/>
              <a:t>します</a:t>
            </a:r>
            <a:endParaRPr kumimoji="1" lang="en-US" altLang="ja-JP" dirty="0" smtClean="0"/>
          </a:p>
          <a:p>
            <a:pPr marL="0" indent="0">
              <a:buFontTx/>
              <a:buNone/>
            </a:pPr>
            <a:r>
              <a:rPr kumimoji="1" lang="en-US" altLang="ja-JP" dirty="0" smtClean="0"/>
              <a:t>(7)</a:t>
            </a:r>
            <a:r>
              <a:rPr kumimoji="1" lang="ja-JP" altLang="en-US" dirty="0" smtClean="0"/>
              <a:t>ロックを　</a:t>
            </a:r>
            <a:r>
              <a:rPr kumimoji="1" lang="en-US" altLang="ja-JP" dirty="0" smtClean="0"/>
              <a:t>a</a:t>
            </a:r>
            <a:r>
              <a:rPr kumimoji="1" lang="ja-JP" altLang="en-US" dirty="0" smtClean="0"/>
              <a:t>ききます</a:t>
            </a:r>
            <a:r>
              <a:rPr kumimoji="1" lang="en-US" altLang="ja-JP" dirty="0" smtClean="0"/>
              <a:t>/f</a:t>
            </a:r>
            <a:r>
              <a:rPr kumimoji="1" lang="ja-JP" altLang="en-US" dirty="0" smtClean="0"/>
              <a:t>うたいます</a:t>
            </a:r>
            <a:endParaRPr kumimoji="1" lang="en-US" altLang="ja-JP" dirty="0" smtClean="0"/>
          </a:p>
          <a:p>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使うことができることばと動詞を線で結びなさい。</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dirty="0" smtClean="0"/>
          </a:p>
          <a:p>
            <a:r>
              <a:rPr kumimoji="1" lang="ja-JP" altLang="en-US" dirty="0" smtClean="0"/>
              <a:t>◆ 進め方</a:t>
            </a:r>
            <a:endParaRPr kumimoji="1" lang="en-US" altLang="ja-JP" dirty="0" smtClean="0"/>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音読することが目的ではなく、語の単位（文字のかたまり）で認識する。</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例をみんなでやって、やり方を確認する。答えは一つではないことも確認する。</a:t>
            </a:r>
            <a:endParaRPr kumimoji="1" lang="ja-JP"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生徒同士答えを確認</a:t>
            </a:r>
            <a:r>
              <a:rPr kumimoji="1" lang="ja-JP" altLang="en-US"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クラスで確認</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いっしょに音読</a:t>
            </a:r>
          </a:p>
          <a:p>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FBED4B8F-CB93-4529-8DE4-36358A71BB57}" type="slidenum">
              <a:rPr kumimoji="1" lang="ja-JP" altLang="en-US" smtClean="0"/>
              <a:pPr/>
              <a:t>9</a:t>
            </a:fld>
            <a:endParaRPr kumimoji="1" lang="ja-JP" altLang="en-US"/>
          </a:p>
        </p:txBody>
      </p:sp>
    </p:spTree>
    <p:extLst>
      <p:ext uri="{BB962C8B-B14F-4D97-AF65-F5344CB8AC3E}">
        <p14:creationId xmlns:p14="http://schemas.microsoft.com/office/powerpoint/2010/main" val="1435937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A70CFB66-9DFC-4B3B-9795-BEBD80DDB4CE}" type="datetimeFigureOut">
              <a:rPr kumimoji="1" lang="ja-JP" altLang="en-US" smtClean="0"/>
              <a:pPr/>
              <a:t>2017/8/8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F2CE2A1-C4D5-4F57-BC28-FD34FC470AB5}" type="slidenum">
              <a:rPr kumimoji="1" lang="ja-JP" altLang="en-US" smtClean="0"/>
              <a:pPr/>
              <a:t>‹#›</a:t>
            </a:fld>
            <a:endParaRPr kumimoji="1" lang="ja-JP" altLang="en-US"/>
          </a:p>
        </p:txBody>
      </p:sp>
    </p:spTree>
    <p:extLst>
      <p:ext uri="{BB962C8B-B14F-4D97-AF65-F5344CB8AC3E}">
        <p14:creationId xmlns:p14="http://schemas.microsoft.com/office/powerpoint/2010/main" val="695057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70CFB66-9DFC-4B3B-9795-BEBD80DDB4CE}" type="datetimeFigureOut">
              <a:rPr kumimoji="1" lang="ja-JP" altLang="en-US" smtClean="0"/>
              <a:pPr/>
              <a:t>2017/8/8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F2CE2A1-C4D5-4F57-BC28-FD34FC470AB5}" type="slidenum">
              <a:rPr kumimoji="1" lang="ja-JP" altLang="en-US" smtClean="0"/>
              <a:pPr/>
              <a:t>‹#›</a:t>
            </a:fld>
            <a:endParaRPr kumimoji="1" lang="ja-JP" altLang="en-US"/>
          </a:p>
        </p:txBody>
      </p:sp>
    </p:spTree>
    <p:extLst>
      <p:ext uri="{BB962C8B-B14F-4D97-AF65-F5344CB8AC3E}">
        <p14:creationId xmlns:p14="http://schemas.microsoft.com/office/powerpoint/2010/main" val="3067504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70CFB66-9DFC-4B3B-9795-BEBD80DDB4CE}" type="datetimeFigureOut">
              <a:rPr kumimoji="1" lang="ja-JP" altLang="en-US" smtClean="0"/>
              <a:pPr/>
              <a:t>2017/8/8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F2CE2A1-C4D5-4F57-BC28-FD34FC470AB5}" type="slidenum">
              <a:rPr kumimoji="1" lang="ja-JP" altLang="en-US" smtClean="0"/>
              <a:pPr/>
              <a:t>‹#›</a:t>
            </a:fld>
            <a:endParaRPr kumimoji="1" lang="ja-JP" altLang="en-US"/>
          </a:p>
        </p:txBody>
      </p:sp>
    </p:spTree>
    <p:extLst>
      <p:ext uri="{BB962C8B-B14F-4D97-AF65-F5344CB8AC3E}">
        <p14:creationId xmlns:p14="http://schemas.microsoft.com/office/powerpoint/2010/main" val="3264815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70CFB66-9DFC-4B3B-9795-BEBD80DDB4CE}" type="datetimeFigureOut">
              <a:rPr kumimoji="1" lang="ja-JP" altLang="en-US" smtClean="0"/>
              <a:pPr/>
              <a:t>2017/8/8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F2CE2A1-C4D5-4F57-BC28-FD34FC470AB5}" type="slidenum">
              <a:rPr kumimoji="1" lang="ja-JP" altLang="en-US" smtClean="0"/>
              <a:pPr/>
              <a:t>‹#›</a:t>
            </a:fld>
            <a:endParaRPr kumimoji="1" lang="ja-JP" altLang="en-US"/>
          </a:p>
        </p:txBody>
      </p:sp>
    </p:spTree>
    <p:extLst>
      <p:ext uri="{BB962C8B-B14F-4D97-AF65-F5344CB8AC3E}">
        <p14:creationId xmlns:p14="http://schemas.microsoft.com/office/powerpoint/2010/main" val="448396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A70CFB66-9DFC-4B3B-9795-BEBD80DDB4CE}" type="datetimeFigureOut">
              <a:rPr kumimoji="1" lang="ja-JP" altLang="en-US" smtClean="0"/>
              <a:pPr/>
              <a:t>2017/8/8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F2CE2A1-C4D5-4F57-BC28-FD34FC470AB5}" type="slidenum">
              <a:rPr kumimoji="1" lang="ja-JP" altLang="en-US" smtClean="0"/>
              <a:pPr/>
              <a:t>‹#›</a:t>
            </a:fld>
            <a:endParaRPr kumimoji="1" lang="ja-JP" altLang="en-US"/>
          </a:p>
        </p:txBody>
      </p:sp>
    </p:spTree>
    <p:extLst>
      <p:ext uri="{BB962C8B-B14F-4D97-AF65-F5344CB8AC3E}">
        <p14:creationId xmlns:p14="http://schemas.microsoft.com/office/powerpoint/2010/main" val="2339987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A70CFB66-9DFC-4B3B-9795-BEBD80DDB4CE}" type="datetimeFigureOut">
              <a:rPr kumimoji="1" lang="ja-JP" altLang="en-US" smtClean="0"/>
              <a:pPr/>
              <a:t>2017/8/8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F2CE2A1-C4D5-4F57-BC28-FD34FC470AB5}" type="slidenum">
              <a:rPr kumimoji="1" lang="ja-JP" altLang="en-US" smtClean="0"/>
              <a:pPr/>
              <a:t>‹#›</a:t>
            </a:fld>
            <a:endParaRPr kumimoji="1" lang="ja-JP" altLang="en-US"/>
          </a:p>
        </p:txBody>
      </p:sp>
    </p:spTree>
    <p:extLst>
      <p:ext uri="{BB962C8B-B14F-4D97-AF65-F5344CB8AC3E}">
        <p14:creationId xmlns:p14="http://schemas.microsoft.com/office/powerpoint/2010/main" val="3580522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A70CFB66-9DFC-4B3B-9795-BEBD80DDB4CE}" type="datetimeFigureOut">
              <a:rPr kumimoji="1" lang="ja-JP" altLang="en-US" smtClean="0"/>
              <a:pPr/>
              <a:t>2017/8/8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6F2CE2A1-C4D5-4F57-BC28-FD34FC470AB5}" type="slidenum">
              <a:rPr kumimoji="1" lang="ja-JP" altLang="en-US" smtClean="0"/>
              <a:pPr/>
              <a:t>‹#›</a:t>
            </a:fld>
            <a:endParaRPr kumimoji="1" lang="ja-JP" altLang="en-US"/>
          </a:p>
        </p:txBody>
      </p:sp>
    </p:spTree>
    <p:extLst>
      <p:ext uri="{BB962C8B-B14F-4D97-AF65-F5344CB8AC3E}">
        <p14:creationId xmlns:p14="http://schemas.microsoft.com/office/powerpoint/2010/main" val="210021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A70CFB66-9DFC-4B3B-9795-BEBD80DDB4CE}" type="datetimeFigureOut">
              <a:rPr kumimoji="1" lang="ja-JP" altLang="en-US" smtClean="0"/>
              <a:pPr/>
              <a:t>2017/8/8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6F2CE2A1-C4D5-4F57-BC28-FD34FC470AB5}" type="slidenum">
              <a:rPr kumimoji="1" lang="ja-JP" altLang="en-US" smtClean="0"/>
              <a:pPr/>
              <a:t>‹#›</a:t>
            </a:fld>
            <a:endParaRPr kumimoji="1" lang="ja-JP" altLang="en-US"/>
          </a:p>
        </p:txBody>
      </p:sp>
    </p:spTree>
    <p:extLst>
      <p:ext uri="{BB962C8B-B14F-4D97-AF65-F5344CB8AC3E}">
        <p14:creationId xmlns:p14="http://schemas.microsoft.com/office/powerpoint/2010/main" val="1975834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70CFB66-9DFC-4B3B-9795-BEBD80DDB4CE}" type="datetimeFigureOut">
              <a:rPr kumimoji="1" lang="ja-JP" altLang="en-US" smtClean="0"/>
              <a:pPr/>
              <a:t>2017/8/8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6F2CE2A1-C4D5-4F57-BC28-FD34FC470AB5}" type="slidenum">
              <a:rPr kumimoji="1" lang="ja-JP" altLang="en-US" smtClean="0"/>
              <a:pPr/>
              <a:t>‹#›</a:t>
            </a:fld>
            <a:endParaRPr kumimoji="1" lang="ja-JP" altLang="en-US"/>
          </a:p>
        </p:txBody>
      </p:sp>
    </p:spTree>
    <p:extLst>
      <p:ext uri="{BB962C8B-B14F-4D97-AF65-F5344CB8AC3E}">
        <p14:creationId xmlns:p14="http://schemas.microsoft.com/office/powerpoint/2010/main" val="760874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70CFB66-9DFC-4B3B-9795-BEBD80DDB4CE}" type="datetimeFigureOut">
              <a:rPr kumimoji="1" lang="ja-JP" altLang="en-US" smtClean="0"/>
              <a:pPr/>
              <a:t>2017/8/8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F2CE2A1-C4D5-4F57-BC28-FD34FC470AB5}" type="slidenum">
              <a:rPr kumimoji="1" lang="ja-JP" altLang="en-US" smtClean="0"/>
              <a:pPr/>
              <a:t>‹#›</a:t>
            </a:fld>
            <a:endParaRPr kumimoji="1" lang="ja-JP" altLang="en-US"/>
          </a:p>
        </p:txBody>
      </p:sp>
    </p:spTree>
    <p:extLst>
      <p:ext uri="{BB962C8B-B14F-4D97-AF65-F5344CB8AC3E}">
        <p14:creationId xmlns:p14="http://schemas.microsoft.com/office/powerpoint/2010/main" val="3613409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70CFB66-9DFC-4B3B-9795-BEBD80DDB4CE}" type="datetimeFigureOut">
              <a:rPr kumimoji="1" lang="ja-JP" altLang="en-US" smtClean="0"/>
              <a:pPr/>
              <a:t>2017/8/8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F2CE2A1-C4D5-4F57-BC28-FD34FC470AB5}" type="slidenum">
              <a:rPr kumimoji="1" lang="ja-JP" altLang="en-US" smtClean="0"/>
              <a:pPr/>
              <a:t>‹#›</a:t>
            </a:fld>
            <a:endParaRPr kumimoji="1" lang="ja-JP" altLang="en-US"/>
          </a:p>
        </p:txBody>
      </p:sp>
    </p:spTree>
    <p:extLst>
      <p:ext uri="{BB962C8B-B14F-4D97-AF65-F5344CB8AC3E}">
        <p14:creationId xmlns:p14="http://schemas.microsoft.com/office/powerpoint/2010/main" val="1389151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0CFB66-9DFC-4B3B-9795-BEBD80DDB4CE}" type="datetimeFigureOut">
              <a:rPr kumimoji="1" lang="ja-JP" altLang="en-US" smtClean="0"/>
              <a:pPr/>
              <a:t>2017/8/8</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2CE2A1-C4D5-4F57-BC28-FD34FC470AB5}" type="slidenum">
              <a:rPr kumimoji="1" lang="ja-JP" altLang="en-US" smtClean="0"/>
              <a:pPr/>
              <a:t>‹#›</a:t>
            </a:fld>
            <a:endParaRPr kumimoji="1" lang="ja-JP" altLang="en-US"/>
          </a:p>
        </p:txBody>
      </p:sp>
    </p:spTree>
    <p:extLst>
      <p:ext uri="{BB962C8B-B14F-4D97-AF65-F5344CB8AC3E}">
        <p14:creationId xmlns:p14="http://schemas.microsoft.com/office/powerpoint/2010/main" val="6826963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audio" Target="../media/media24.MP3"/><Relationship Id="rId13" Type="http://schemas.openxmlformats.org/officeDocument/2006/relationships/image" Target="../media/image9.png"/><Relationship Id="rId3" Type="http://schemas.microsoft.com/office/2007/relationships/media" Target="../media/media22.MP3"/><Relationship Id="rId7" Type="http://schemas.microsoft.com/office/2007/relationships/media" Target="../media/media24.MP3"/><Relationship Id="rId12" Type="http://schemas.openxmlformats.org/officeDocument/2006/relationships/image" Target="../media/image10.jp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audio" Target="../media/media23.MP3"/><Relationship Id="rId11" Type="http://schemas.openxmlformats.org/officeDocument/2006/relationships/image" Target="../media/image31.png"/><Relationship Id="rId5" Type="http://schemas.microsoft.com/office/2007/relationships/media" Target="../media/media23.MP3"/><Relationship Id="rId15" Type="http://schemas.openxmlformats.org/officeDocument/2006/relationships/image" Target="../media/image33.png"/><Relationship Id="rId10" Type="http://schemas.openxmlformats.org/officeDocument/2006/relationships/notesSlide" Target="../notesSlides/notesSlide11.xml"/><Relationship Id="rId4" Type="http://schemas.openxmlformats.org/officeDocument/2006/relationships/audio" Target="../media/media22.MP3"/><Relationship Id="rId9" Type="http://schemas.openxmlformats.org/officeDocument/2006/relationships/slideLayout" Target="../slideLayouts/slideLayout2.xml"/><Relationship Id="rId1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9.png"/><Relationship Id="rId5" Type="http://schemas.openxmlformats.org/officeDocument/2006/relationships/image" Target="../media/image17.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audio" Target="../media/media29.MP3"/><Relationship Id="rId3" Type="http://schemas.microsoft.com/office/2007/relationships/media" Target="../media/media27.MP3"/><Relationship Id="rId7" Type="http://schemas.microsoft.com/office/2007/relationships/media" Target="../media/media29.MP3"/><Relationship Id="rId12" Type="http://schemas.openxmlformats.org/officeDocument/2006/relationships/image" Target="../media/image10.jp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audio" Target="../media/media28.MP3"/><Relationship Id="rId11" Type="http://schemas.openxmlformats.org/officeDocument/2006/relationships/image" Target="../media/image9.png"/><Relationship Id="rId5" Type="http://schemas.microsoft.com/office/2007/relationships/media" Target="../media/media28.MP3"/><Relationship Id="rId10" Type="http://schemas.openxmlformats.org/officeDocument/2006/relationships/notesSlide" Target="../notesSlides/notesSlide16.xml"/><Relationship Id="rId4" Type="http://schemas.openxmlformats.org/officeDocument/2006/relationships/audio" Target="../media/media27.MP3"/><Relationship Id="rId9"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microsoft.com/office/2007/relationships/media" Target="../media/media27.MP3"/><Relationship Id="rId7"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audio" Target="../media/media28.MP3"/><Relationship Id="rId11" Type="http://schemas.openxmlformats.org/officeDocument/2006/relationships/image" Target="../media/image10.jpg"/><Relationship Id="rId5" Type="http://schemas.microsoft.com/office/2007/relationships/media" Target="../media/media28.MP3"/><Relationship Id="rId10" Type="http://schemas.openxmlformats.org/officeDocument/2006/relationships/image" Target="../media/image9.png"/><Relationship Id="rId4" Type="http://schemas.openxmlformats.org/officeDocument/2006/relationships/audio" Target="../media/media27.MP3"/><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9.png"/><Relationship Id="rId5" Type="http://schemas.openxmlformats.org/officeDocument/2006/relationships/image" Target="../media/image39.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9.xml"/><Relationship Id="rId3" Type="http://schemas.microsoft.com/office/2007/relationships/media" Target="../media/media32.MP3"/><Relationship Id="rId7"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audio" Target="../media/media33.MP3"/><Relationship Id="rId11" Type="http://schemas.openxmlformats.org/officeDocument/2006/relationships/image" Target="../media/image41.png"/><Relationship Id="rId5" Type="http://schemas.microsoft.com/office/2007/relationships/media" Target="../media/media33.MP3"/><Relationship Id="rId10" Type="http://schemas.openxmlformats.org/officeDocument/2006/relationships/image" Target="../media/image9.png"/><Relationship Id="rId4" Type="http://schemas.openxmlformats.org/officeDocument/2006/relationships/audio" Target="../media/media32.MP3"/><Relationship Id="rId9" Type="http://schemas.openxmlformats.org/officeDocument/2006/relationships/image" Target="../media/image10.jp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image" Target="../media/image17.jpeg"/><Relationship Id="rId5" Type="http://schemas.openxmlformats.org/officeDocument/2006/relationships/image" Target="../media/image4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8" Type="http://schemas.openxmlformats.org/officeDocument/2006/relationships/audio" Target="../media/media38.MP3"/><Relationship Id="rId13" Type="http://schemas.openxmlformats.org/officeDocument/2006/relationships/image" Target="../media/image10.jpg"/><Relationship Id="rId3" Type="http://schemas.microsoft.com/office/2007/relationships/media" Target="../media/media36.MP3"/><Relationship Id="rId7" Type="http://schemas.microsoft.com/office/2007/relationships/media" Target="../media/media38.MP3"/><Relationship Id="rId12" Type="http://schemas.openxmlformats.org/officeDocument/2006/relationships/notesSlide" Target="../notesSlides/notesSlide26.xml"/><Relationship Id="rId2" Type="http://schemas.openxmlformats.org/officeDocument/2006/relationships/audio" Target="../media/media35.MP3"/><Relationship Id="rId16" Type="http://schemas.openxmlformats.org/officeDocument/2006/relationships/image" Target="../media/image48.png"/><Relationship Id="rId1" Type="http://schemas.microsoft.com/office/2007/relationships/media" Target="../media/media35.MP3"/><Relationship Id="rId6" Type="http://schemas.openxmlformats.org/officeDocument/2006/relationships/audio" Target="../media/media37.MP3"/><Relationship Id="rId11" Type="http://schemas.openxmlformats.org/officeDocument/2006/relationships/slideLayout" Target="../slideLayouts/slideLayout2.xml"/><Relationship Id="rId5" Type="http://schemas.microsoft.com/office/2007/relationships/media" Target="../media/media37.MP3"/><Relationship Id="rId15" Type="http://schemas.openxmlformats.org/officeDocument/2006/relationships/image" Target="../media/image47.png"/><Relationship Id="rId10" Type="http://schemas.openxmlformats.org/officeDocument/2006/relationships/audio" Target="../media/media39.MP3"/><Relationship Id="rId4" Type="http://schemas.openxmlformats.org/officeDocument/2006/relationships/audio" Target="../media/media36.MP3"/><Relationship Id="rId9" Type="http://schemas.microsoft.com/office/2007/relationships/media" Target="../media/media39.MP3"/><Relationship Id="rId1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18" Type="http://schemas.openxmlformats.org/officeDocument/2006/relationships/image" Target="../media/image11.png"/><Relationship Id="rId3" Type="http://schemas.microsoft.com/office/2007/relationships/media" Target="../media/media2.MP3"/><Relationship Id="rId21" Type="http://schemas.openxmlformats.org/officeDocument/2006/relationships/image" Target="../media/image14.png"/><Relationship Id="rId7" Type="http://schemas.microsoft.com/office/2007/relationships/media" Target="../media/media4.MP3"/><Relationship Id="rId12" Type="http://schemas.openxmlformats.org/officeDocument/2006/relationships/audio" Target="../media/media6.MP3"/><Relationship Id="rId17" Type="http://schemas.openxmlformats.org/officeDocument/2006/relationships/image" Target="../media/image10.jpg"/><Relationship Id="rId25" Type="http://schemas.openxmlformats.org/officeDocument/2006/relationships/image" Target="../media/image9.png"/><Relationship Id="rId2" Type="http://schemas.openxmlformats.org/officeDocument/2006/relationships/audio" Target="../media/media1.MP3"/><Relationship Id="rId16" Type="http://schemas.openxmlformats.org/officeDocument/2006/relationships/notesSlide" Target="../notesSlides/notesSlide4.xml"/><Relationship Id="rId20" Type="http://schemas.openxmlformats.org/officeDocument/2006/relationships/image" Target="../media/image13.png"/><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24" Type="http://schemas.openxmlformats.org/officeDocument/2006/relationships/image" Target="../media/image17.jpeg"/><Relationship Id="rId5" Type="http://schemas.microsoft.com/office/2007/relationships/media" Target="../media/media3.MP3"/><Relationship Id="rId15" Type="http://schemas.openxmlformats.org/officeDocument/2006/relationships/slideLayout" Target="../slideLayouts/slideLayout6.xml"/><Relationship Id="rId23" Type="http://schemas.openxmlformats.org/officeDocument/2006/relationships/image" Target="../media/image16.png"/><Relationship Id="rId10" Type="http://schemas.openxmlformats.org/officeDocument/2006/relationships/audio" Target="../media/media5.MP3"/><Relationship Id="rId19" Type="http://schemas.openxmlformats.org/officeDocument/2006/relationships/image" Target="../media/image12.png"/><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7.MP3"/><Relationship Id="rId22"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audio" Target="../media/media11.MP3"/><Relationship Id="rId13" Type="http://schemas.openxmlformats.org/officeDocument/2006/relationships/slideLayout" Target="../slideLayouts/slideLayout6.xml"/><Relationship Id="rId18" Type="http://schemas.openxmlformats.org/officeDocument/2006/relationships/image" Target="../media/image20.png"/><Relationship Id="rId3" Type="http://schemas.microsoft.com/office/2007/relationships/media" Target="../media/media9.MP3"/><Relationship Id="rId21" Type="http://schemas.openxmlformats.org/officeDocument/2006/relationships/image" Target="../media/image17.jpeg"/><Relationship Id="rId7" Type="http://schemas.microsoft.com/office/2007/relationships/media" Target="../media/media11.MP3"/><Relationship Id="rId12" Type="http://schemas.openxmlformats.org/officeDocument/2006/relationships/audio" Target="../media/media13.MP3"/><Relationship Id="rId17" Type="http://schemas.openxmlformats.org/officeDocument/2006/relationships/image" Target="../media/image19.png"/><Relationship Id="rId2" Type="http://schemas.openxmlformats.org/officeDocument/2006/relationships/audio" Target="../media/media8.MP3"/><Relationship Id="rId16" Type="http://schemas.openxmlformats.org/officeDocument/2006/relationships/image" Target="../media/image18.png"/><Relationship Id="rId20" Type="http://schemas.openxmlformats.org/officeDocument/2006/relationships/image" Target="../media/image22.png"/><Relationship Id="rId1" Type="http://schemas.microsoft.com/office/2007/relationships/media" Target="../media/media8.MP3"/><Relationship Id="rId6" Type="http://schemas.openxmlformats.org/officeDocument/2006/relationships/audio" Target="../media/media10.MP3"/><Relationship Id="rId11" Type="http://schemas.microsoft.com/office/2007/relationships/media" Target="../media/media13.MP3"/><Relationship Id="rId5" Type="http://schemas.microsoft.com/office/2007/relationships/media" Target="../media/media10.MP3"/><Relationship Id="rId15" Type="http://schemas.openxmlformats.org/officeDocument/2006/relationships/image" Target="../media/image10.jpg"/><Relationship Id="rId10" Type="http://schemas.openxmlformats.org/officeDocument/2006/relationships/audio" Target="../media/media12.MP3"/><Relationship Id="rId19" Type="http://schemas.openxmlformats.org/officeDocument/2006/relationships/image" Target="../media/image21.png"/><Relationship Id="rId4" Type="http://schemas.openxmlformats.org/officeDocument/2006/relationships/audio" Target="../media/media9.MP3"/><Relationship Id="rId9" Type="http://schemas.microsoft.com/office/2007/relationships/media" Target="../media/media12.MP3"/><Relationship Id="rId14" Type="http://schemas.openxmlformats.org/officeDocument/2006/relationships/notesSlide" Target="../notesSlides/notesSlide5.xml"/><Relationship Id="rId22"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audio" Target="../media/media17.MP3"/><Relationship Id="rId13" Type="http://schemas.microsoft.com/office/2007/relationships/media" Target="../media/media20.MP3"/><Relationship Id="rId18" Type="http://schemas.openxmlformats.org/officeDocument/2006/relationships/image" Target="../media/image24.png"/><Relationship Id="rId3" Type="http://schemas.microsoft.com/office/2007/relationships/media" Target="../media/media15.MP3"/><Relationship Id="rId21" Type="http://schemas.openxmlformats.org/officeDocument/2006/relationships/image" Target="../media/image27.png"/><Relationship Id="rId7" Type="http://schemas.microsoft.com/office/2007/relationships/media" Target="../media/media17.MP3"/><Relationship Id="rId12" Type="http://schemas.openxmlformats.org/officeDocument/2006/relationships/audio" Target="../media/media19.MP3"/><Relationship Id="rId17" Type="http://schemas.openxmlformats.org/officeDocument/2006/relationships/image" Target="../media/image23.png"/><Relationship Id="rId25" Type="http://schemas.openxmlformats.org/officeDocument/2006/relationships/image" Target="../media/image9.png"/><Relationship Id="rId2" Type="http://schemas.openxmlformats.org/officeDocument/2006/relationships/audio" Target="../media/media14.MP3"/><Relationship Id="rId16" Type="http://schemas.openxmlformats.org/officeDocument/2006/relationships/notesSlide" Target="../notesSlides/notesSlide8.xml"/><Relationship Id="rId20" Type="http://schemas.openxmlformats.org/officeDocument/2006/relationships/image" Target="../media/image26.png"/><Relationship Id="rId1" Type="http://schemas.microsoft.com/office/2007/relationships/media" Target="../media/media14.MP3"/><Relationship Id="rId6" Type="http://schemas.openxmlformats.org/officeDocument/2006/relationships/audio" Target="../media/media16.MP3"/><Relationship Id="rId11" Type="http://schemas.microsoft.com/office/2007/relationships/media" Target="../media/media19.MP3"/><Relationship Id="rId24" Type="http://schemas.openxmlformats.org/officeDocument/2006/relationships/image" Target="../media/image17.jpeg"/><Relationship Id="rId5" Type="http://schemas.microsoft.com/office/2007/relationships/media" Target="../media/media16.MP3"/><Relationship Id="rId15" Type="http://schemas.openxmlformats.org/officeDocument/2006/relationships/slideLayout" Target="../slideLayouts/slideLayout6.xml"/><Relationship Id="rId23" Type="http://schemas.openxmlformats.org/officeDocument/2006/relationships/image" Target="../media/image10.jpg"/><Relationship Id="rId10" Type="http://schemas.openxmlformats.org/officeDocument/2006/relationships/audio" Target="../media/media18.MP3"/><Relationship Id="rId19" Type="http://schemas.openxmlformats.org/officeDocument/2006/relationships/image" Target="../media/image25.png"/><Relationship Id="rId4" Type="http://schemas.openxmlformats.org/officeDocument/2006/relationships/audio" Target="../media/media15.MP3"/><Relationship Id="rId9" Type="http://schemas.microsoft.com/office/2007/relationships/media" Target="../media/media18.MP3"/><Relationship Id="rId14" Type="http://schemas.openxmlformats.org/officeDocument/2006/relationships/audio" Target="../media/media20.MP3"/><Relationship Id="rId22"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24641"/>
        </a:solidFill>
        <a:effectLst/>
      </p:bgPr>
    </p:bg>
    <p:spTree>
      <p:nvGrpSpPr>
        <p:cNvPr id="1" name=""/>
        <p:cNvGrpSpPr/>
        <p:nvPr/>
      </p:nvGrpSpPr>
      <p:grpSpPr>
        <a:xfrm>
          <a:off x="0" y="0"/>
          <a:ext cx="0" cy="0"/>
          <a:chOff x="0" y="0"/>
          <a:chExt cx="0" cy="0"/>
        </a:xfrm>
      </p:grpSpPr>
      <p:pic>
        <p:nvPicPr>
          <p:cNvPr id="1026" name="Picture 2" descr="https://minnanokyozai.jp/kyozai/material/IUM00009/ium00009.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993627"/>
            <a:ext cx="3743998" cy="27144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ttps://minnanokyozai.jp/kyozai/material/IUM00329/ium00329.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2996952"/>
            <a:ext cx="3744416" cy="2714701"/>
          </a:xfrm>
          <a:prstGeom prst="rect">
            <a:avLst/>
          </a:prstGeom>
          <a:noFill/>
          <a:extLst>
            <a:ext uri="{909E8E84-426E-40DD-AFC4-6F175D3DCCD1}">
              <a14:hiddenFill xmlns:a14="http://schemas.microsoft.com/office/drawing/2010/main">
                <a:solidFill>
                  <a:srgbClr val="FFFFFF"/>
                </a:solidFill>
              </a14:hiddenFill>
            </a:ext>
          </a:extLst>
        </p:spPr>
      </p:pic>
      <p:sp>
        <p:nvSpPr>
          <p:cNvPr id="7" name="タイトル 1"/>
          <p:cNvSpPr txBox="1">
            <a:spLocks/>
          </p:cNvSpPr>
          <p:nvPr/>
        </p:nvSpPr>
        <p:spPr>
          <a:xfrm>
            <a:off x="539552" y="629072"/>
            <a:ext cx="8064896" cy="21602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spcAft>
                <a:spcPts val="600"/>
              </a:spcAft>
            </a:pPr>
            <a:r>
              <a:rPr lang="en-US" altLang="ja-JP" sz="4000" b="1" dirty="0" smtClean="0">
                <a:solidFill>
                  <a:schemeClr val="bg1"/>
                </a:solidFill>
                <a:latin typeface="+mj-ea"/>
              </a:rPr>
              <a:t>Bab</a:t>
            </a:r>
            <a:r>
              <a:rPr lang="ja-JP" altLang="en-US" sz="4000" b="1" dirty="0" smtClean="0">
                <a:solidFill>
                  <a:schemeClr val="bg1"/>
                </a:solidFill>
                <a:latin typeface="+mj-ea"/>
              </a:rPr>
              <a:t> </a:t>
            </a:r>
            <a:r>
              <a:rPr lang="en-US" altLang="ja-JP" sz="4000" b="1" dirty="0" smtClean="0">
                <a:solidFill>
                  <a:schemeClr val="bg1"/>
                </a:solidFill>
                <a:latin typeface="+mj-ea"/>
              </a:rPr>
              <a:t>17</a:t>
            </a:r>
            <a:br>
              <a:rPr lang="en-US" altLang="ja-JP" sz="4000" b="1" dirty="0" smtClean="0">
                <a:solidFill>
                  <a:schemeClr val="bg1"/>
                </a:solidFill>
                <a:latin typeface="+mj-ea"/>
              </a:rPr>
            </a:br>
            <a:r>
              <a:rPr lang="ja-JP" altLang="en-US" sz="5400" dirty="0" smtClean="0">
                <a:solidFill>
                  <a:schemeClr val="bg1"/>
                </a:solidFill>
              </a:rPr>
              <a:t>よく　ロックを　ききます</a:t>
            </a:r>
            <a:endParaRPr lang="en-US" altLang="ja-JP" sz="5400" dirty="0" smtClean="0">
              <a:solidFill>
                <a:schemeClr val="bg1"/>
              </a:solidFill>
            </a:endParaRPr>
          </a:p>
          <a:p>
            <a:pPr algn="ctr">
              <a:spcAft>
                <a:spcPts val="600"/>
              </a:spcAft>
            </a:pPr>
            <a:r>
              <a:rPr lang="en-US" altLang="ja-JP" sz="3600" dirty="0" err="1" smtClean="0">
                <a:solidFill>
                  <a:schemeClr val="bg1"/>
                </a:solidFill>
                <a:latin typeface="+mn-lt"/>
              </a:rPr>
              <a:t>Yoku</a:t>
            </a:r>
            <a:r>
              <a:rPr lang="en-US" altLang="ja-JP" sz="3600" dirty="0" smtClean="0">
                <a:solidFill>
                  <a:schemeClr val="bg1"/>
                </a:solidFill>
                <a:latin typeface="+mn-lt"/>
              </a:rPr>
              <a:t> </a:t>
            </a:r>
            <a:r>
              <a:rPr lang="en-US" altLang="ja-JP" sz="3600" dirty="0" err="1" smtClean="0">
                <a:solidFill>
                  <a:schemeClr val="bg1"/>
                </a:solidFill>
                <a:latin typeface="+mn-lt"/>
              </a:rPr>
              <a:t>rokku</a:t>
            </a:r>
            <a:r>
              <a:rPr lang="en-US" altLang="ja-JP" sz="3600" dirty="0" smtClean="0">
                <a:solidFill>
                  <a:schemeClr val="bg1"/>
                </a:solidFill>
                <a:latin typeface="+mn-lt"/>
              </a:rPr>
              <a:t> o </a:t>
            </a:r>
            <a:r>
              <a:rPr lang="en-US" altLang="ja-JP" sz="3600" dirty="0" err="1" smtClean="0">
                <a:solidFill>
                  <a:schemeClr val="bg1"/>
                </a:solidFill>
                <a:latin typeface="+mn-lt"/>
              </a:rPr>
              <a:t>kikimasu</a:t>
            </a:r>
            <a:r>
              <a:rPr lang="en-US" altLang="ja-JP" sz="3600" dirty="0" smtClean="0">
                <a:solidFill>
                  <a:schemeClr val="bg1"/>
                </a:solidFill>
                <a:latin typeface="+mn-lt"/>
              </a:rPr>
              <a:t>.</a:t>
            </a:r>
            <a:endParaRPr lang="ja-JP" altLang="en-US" sz="3600" dirty="0">
              <a:solidFill>
                <a:schemeClr val="bg1"/>
              </a:solidFill>
              <a:latin typeface="+mn-lt"/>
            </a:endParaRPr>
          </a:p>
        </p:txBody>
      </p:sp>
      <p:grpSp>
        <p:nvGrpSpPr>
          <p:cNvPr id="8" name="グループ化 7"/>
          <p:cNvGrpSpPr/>
          <p:nvPr/>
        </p:nvGrpSpPr>
        <p:grpSpPr>
          <a:xfrm>
            <a:off x="7437039" y="6292326"/>
            <a:ext cx="1455441" cy="377034"/>
            <a:chOff x="725498" y="3657990"/>
            <a:chExt cx="7330034" cy="1898858"/>
          </a:xfrm>
        </p:grpSpPr>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498" y="4653136"/>
              <a:ext cx="5439534" cy="876422"/>
            </a:xfrm>
            <a:prstGeom prst="rect">
              <a:avLst/>
            </a:prstGeom>
          </p:spPr>
        </p:pic>
        <p:pic>
          <p:nvPicPr>
            <p:cNvPr id="10" name="図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0192" y="3657990"/>
              <a:ext cx="1755340" cy="1898858"/>
            </a:xfrm>
            <a:prstGeom prst="rect">
              <a:avLst/>
            </a:prstGeom>
          </p:spPr>
        </p:pic>
      </p:grpSp>
    </p:spTree>
    <p:extLst>
      <p:ext uri="{BB962C8B-B14F-4D97-AF65-F5344CB8AC3E}">
        <p14:creationId xmlns:p14="http://schemas.microsoft.com/office/powerpoint/2010/main" val="34845970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p:cNvSpPr>
            <a:spLocks noGrp="1"/>
          </p:cNvSpPr>
          <p:nvPr>
            <p:ph type="body" idx="1"/>
          </p:nvPr>
        </p:nvSpPr>
        <p:spPr>
          <a:xfrm>
            <a:off x="971600" y="4116806"/>
            <a:ext cx="7056784" cy="1500187"/>
          </a:xfrm>
          <a:noFill/>
        </p:spPr>
        <p:txBody>
          <a:bodyPr>
            <a:normAutofit/>
          </a:bodyPr>
          <a:lstStyle/>
          <a:p>
            <a:pPr algn="just"/>
            <a:r>
              <a:rPr lang="en-US" altLang="ja-JP" sz="2800" dirty="0" err="1" smtClean="0">
                <a:solidFill>
                  <a:schemeClr val="tx1"/>
                </a:solidFill>
              </a:rPr>
              <a:t>Apa</a:t>
            </a:r>
            <a:r>
              <a:rPr lang="en-US" altLang="ja-JP" sz="2800" dirty="0" smtClean="0">
                <a:solidFill>
                  <a:schemeClr val="tx1"/>
                </a:solidFill>
              </a:rPr>
              <a:t> </a:t>
            </a:r>
            <a:r>
              <a:rPr lang="en-US" altLang="ja-JP" sz="2800" dirty="0" err="1" smtClean="0">
                <a:solidFill>
                  <a:schemeClr val="tx1"/>
                </a:solidFill>
              </a:rPr>
              <a:t>hobimu</a:t>
            </a:r>
            <a:r>
              <a:rPr lang="en-US" altLang="ja-JP" sz="2800" dirty="0" smtClean="0">
                <a:solidFill>
                  <a:schemeClr val="tx1"/>
                </a:solidFill>
              </a:rPr>
              <a:t>? </a:t>
            </a:r>
            <a:r>
              <a:rPr lang="en-US" altLang="ja-JP" sz="2800" dirty="0" err="1" smtClean="0">
                <a:solidFill>
                  <a:schemeClr val="tx1"/>
                </a:solidFill>
              </a:rPr>
              <a:t>Apa</a:t>
            </a:r>
            <a:r>
              <a:rPr lang="en-US" altLang="ja-JP" sz="2800" dirty="0" smtClean="0">
                <a:solidFill>
                  <a:schemeClr val="tx1"/>
                </a:solidFill>
              </a:rPr>
              <a:t> yang </a:t>
            </a:r>
            <a:r>
              <a:rPr lang="en-US" altLang="ja-JP" sz="2800" dirty="0" err="1" smtClean="0">
                <a:solidFill>
                  <a:schemeClr val="tx1"/>
                </a:solidFill>
              </a:rPr>
              <a:t>sering</a:t>
            </a:r>
            <a:r>
              <a:rPr lang="en-US" altLang="ja-JP" sz="2800" dirty="0" smtClean="0">
                <a:solidFill>
                  <a:schemeClr val="tx1"/>
                </a:solidFill>
              </a:rPr>
              <a:t> </a:t>
            </a:r>
            <a:r>
              <a:rPr lang="en-US" altLang="ja-JP" sz="2800" dirty="0" err="1" smtClean="0">
                <a:solidFill>
                  <a:schemeClr val="tx1"/>
                </a:solidFill>
              </a:rPr>
              <a:t>dilakukan</a:t>
            </a:r>
            <a:r>
              <a:rPr lang="en-US" altLang="ja-JP" sz="2800" dirty="0" smtClean="0">
                <a:solidFill>
                  <a:schemeClr val="tx1"/>
                </a:solidFill>
              </a:rPr>
              <a:t> yang </a:t>
            </a:r>
            <a:r>
              <a:rPr lang="en-US" altLang="ja-JP" sz="2800" dirty="0" err="1" smtClean="0">
                <a:solidFill>
                  <a:schemeClr val="tx1"/>
                </a:solidFill>
              </a:rPr>
              <a:t>berkaitan</a:t>
            </a:r>
            <a:r>
              <a:rPr lang="en-US" altLang="ja-JP" sz="2800" dirty="0">
                <a:solidFill>
                  <a:schemeClr val="tx1"/>
                </a:solidFill>
              </a:rPr>
              <a:t> </a:t>
            </a:r>
            <a:r>
              <a:rPr lang="en-US" altLang="ja-JP" sz="2800" dirty="0" err="1" smtClean="0">
                <a:solidFill>
                  <a:schemeClr val="tx1"/>
                </a:solidFill>
              </a:rPr>
              <a:t>dengan</a:t>
            </a:r>
            <a:r>
              <a:rPr lang="en-US" altLang="ja-JP" sz="2800" dirty="0" smtClean="0">
                <a:solidFill>
                  <a:schemeClr val="tx1"/>
                </a:solidFill>
              </a:rPr>
              <a:t> </a:t>
            </a:r>
            <a:r>
              <a:rPr lang="en-US" altLang="ja-JP" sz="2800" dirty="0" err="1" smtClean="0">
                <a:solidFill>
                  <a:schemeClr val="tx1"/>
                </a:solidFill>
              </a:rPr>
              <a:t>hobimu</a:t>
            </a:r>
            <a:r>
              <a:rPr lang="en-US" altLang="ja-JP" sz="2800" dirty="0" smtClean="0">
                <a:solidFill>
                  <a:schemeClr val="tx1"/>
                </a:solidFill>
              </a:rPr>
              <a:t>? Mari </a:t>
            </a:r>
            <a:r>
              <a:rPr lang="en-US" altLang="ja-JP" sz="2800" dirty="0" err="1" smtClean="0">
                <a:solidFill>
                  <a:schemeClr val="tx1"/>
                </a:solidFill>
              </a:rPr>
              <a:t>membicarakan</a:t>
            </a:r>
            <a:r>
              <a:rPr lang="en-US" altLang="ja-JP" sz="2800" dirty="0" smtClean="0">
                <a:solidFill>
                  <a:schemeClr val="tx1"/>
                </a:solidFill>
              </a:rPr>
              <a:t> </a:t>
            </a:r>
            <a:r>
              <a:rPr lang="en-US" altLang="ja-JP" sz="2800" dirty="0" err="1" smtClean="0">
                <a:solidFill>
                  <a:schemeClr val="tx1"/>
                </a:solidFill>
              </a:rPr>
              <a:t>hobi</a:t>
            </a:r>
            <a:r>
              <a:rPr lang="en-US" altLang="ja-JP" sz="2800" dirty="0" smtClean="0">
                <a:solidFill>
                  <a:schemeClr val="tx1"/>
                </a:solidFill>
              </a:rPr>
              <a:t> </a:t>
            </a:r>
            <a:r>
              <a:rPr lang="en-US" altLang="ja-JP" sz="2800" dirty="0" err="1" smtClean="0">
                <a:solidFill>
                  <a:schemeClr val="tx1"/>
                </a:solidFill>
              </a:rPr>
              <a:t>dengan</a:t>
            </a:r>
            <a:r>
              <a:rPr lang="en-US" altLang="ja-JP" sz="2800" dirty="0" smtClean="0">
                <a:solidFill>
                  <a:schemeClr val="tx1"/>
                </a:solidFill>
              </a:rPr>
              <a:t> </a:t>
            </a:r>
            <a:r>
              <a:rPr lang="en-US" altLang="ja-JP" sz="2800" dirty="0" err="1" smtClean="0">
                <a:solidFill>
                  <a:schemeClr val="tx1"/>
                </a:solidFill>
              </a:rPr>
              <a:t>temanmu</a:t>
            </a:r>
            <a:r>
              <a:rPr lang="en-US" altLang="ja-JP" sz="2800" dirty="0" smtClean="0">
                <a:solidFill>
                  <a:schemeClr val="tx1"/>
                </a:solidFill>
              </a:rPr>
              <a:t>.</a:t>
            </a:r>
            <a:endParaRPr lang="ja-JP" altLang="en-US" sz="2800" dirty="0">
              <a:solidFill>
                <a:schemeClr val="tx1"/>
              </a:solidFill>
            </a:endParaRP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9139" y="159885"/>
            <a:ext cx="748693" cy="44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直線コネクタ 7"/>
          <p:cNvCxnSpPr/>
          <p:nvPr/>
        </p:nvCxnSpPr>
        <p:spPr>
          <a:xfrm flipH="1">
            <a:off x="96664" y="363422"/>
            <a:ext cx="8280000" cy="0"/>
          </a:xfrm>
          <a:prstGeom prst="line">
            <a:avLst/>
          </a:prstGeom>
          <a:ln w="15875">
            <a:solidFill>
              <a:srgbClr val="D24641"/>
            </a:solidFill>
            <a:prstDash val="sysDash"/>
          </a:ln>
        </p:spPr>
        <p:style>
          <a:lnRef idx="1">
            <a:schemeClr val="dk1"/>
          </a:lnRef>
          <a:fillRef idx="0">
            <a:schemeClr val="dk1"/>
          </a:fillRef>
          <a:effectRef idx="0">
            <a:schemeClr val="dk1"/>
          </a:effectRef>
          <a:fontRef idx="minor">
            <a:schemeClr val="tx1"/>
          </a:fontRef>
        </p:style>
      </p:cxn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9175" y="2010356"/>
            <a:ext cx="7105650"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34132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8400" y="3950573"/>
            <a:ext cx="3107683" cy="2349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07030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extLst>
              <a:ext uri="{28A0092B-C50C-407E-A947-70E740481C1C}">
                <a14:useLocalDpi xmlns:a14="http://schemas.microsoft.com/office/drawing/2010/main" val="0"/>
              </a:ext>
            </a:extLst>
          </a:blip>
          <a:stretch>
            <a:fillRect/>
          </a:stretch>
        </p:blipFill>
        <p:spPr>
          <a:xfrm>
            <a:off x="6345239" y="3962179"/>
            <a:ext cx="360000" cy="360000"/>
          </a:xfrm>
          <a:prstGeom prst="rect">
            <a:avLst/>
          </a:prstGeom>
        </p:spPr>
      </p:pic>
      <p:pic>
        <p:nvPicPr>
          <p:cNvPr id="6" name="07030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cstate="print">
            <a:extLst>
              <a:ext uri="{28A0092B-C50C-407E-A947-70E740481C1C}">
                <a14:useLocalDpi xmlns:a14="http://schemas.microsoft.com/office/drawing/2010/main" val="0"/>
              </a:ext>
            </a:extLst>
          </a:blip>
          <a:stretch>
            <a:fillRect/>
          </a:stretch>
        </p:blipFill>
        <p:spPr>
          <a:xfrm>
            <a:off x="7792859" y="3962179"/>
            <a:ext cx="360000" cy="360000"/>
          </a:xfrm>
          <a:prstGeom prst="rect">
            <a:avLst/>
          </a:prstGeom>
        </p:spPr>
      </p:pic>
      <p:pic>
        <p:nvPicPr>
          <p:cNvPr id="7" name="07030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cstate="print">
            <a:extLst>
              <a:ext uri="{28A0092B-C50C-407E-A947-70E740481C1C}">
                <a14:useLocalDpi xmlns:a14="http://schemas.microsoft.com/office/drawing/2010/main" val="0"/>
              </a:ext>
            </a:extLst>
          </a:blip>
          <a:stretch>
            <a:fillRect/>
          </a:stretch>
        </p:blipFill>
        <p:spPr>
          <a:xfrm>
            <a:off x="6375539" y="5204573"/>
            <a:ext cx="360000" cy="360000"/>
          </a:xfrm>
          <a:prstGeom prst="rect">
            <a:avLst/>
          </a:prstGeom>
        </p:spPr>
      </p:pic>
      <p:pic>
        <p:nvPicPr>
          <p:cNvPr id="18" name="070304.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cstate="print">
            <a:extLst>
              <a:ext uri="{28A0092B-C50C-407E-A947-70E740481C1C}">
                <a14:useLocalDpi xmlns:a14="http://schemas.microsoft.com/office/drawing/2010/main" val="0"/>
              </a:ext>
            </a:extLst>
          </a:blip>
          <a:stretch>
            <a:fillRect/>
          </a:stretch>
        </p:blipFill>
        <p:spPr>
          <a:xfrm>
            <a:off x="7798344" y="5208477"/>
            <a:ext cx="360000" cy="360000"/>
          </a:xfrm>
          <a:prstGeom prst="rect">
            <a:avLst/>
          </a:prstGeom>
        </p:spPr>
      </p:pic>
      <p:sp>
        <p:nvSpPr>
          <p:cNvPr id="5" name="タイトル 3"/>
          <p:cNvSpPr txBox="1">
            <a:spLocks/>
          </p:cNvSpPr>
          <p:nvPr/>
        </p:nvSpPr>
        <p:spPr>
          <a:xfrm>
            <a:off x="158824" y="134970"/>
            <a:ext cx="8229600" cy="1080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500" dirty="0" smtClean="0">
                <a:latin typeface="+mj-ea"/>
              </a:rPr>
              <a:t>ききましょう</a:t>
            </a:r>
            <a:r>
              <a:rPr lang="ja-JP" altLang="en-US" dirty="0" smtClean="0">
                <a:latin typeface="+mj-ea"/>
              </a:rPr>
              <a:t>　</a:t>
            </a:r>
            <a:r>
              <a:rPr lang="en-US" altLang="ja-JP" dirty="0" smtClean="0">
                <a:latin typeface="+mj-ea"/>
              </a:rPr>
              <a:t>1</a:t>
            </a:r>
            <a:r>
              <a:rPr lang="ja-JP" altLang="en-US" dirty="0" smtClean="0"/>
              <a:t>　</a:t>
            </a:r>
            <a:endParaRPr lang="ja-JP" altLang="en-US" dirty="0">
              <a:latin typeface="+mj-ea"/>
            </a:endParaRPr>
          </a:p>
        </p:txBody>
      </p:sp>
      <p:sp>
        <p:nvSpPr>
          <p:cNvPr id="2" name="コンテンツ プレースホルダー 1"/>
          <p:cNvSpPr>
            <a:spLocks noGrp="1"/>
          </p:cNvSpPr>
          <p:nvPr>
            <p:ph idx="1"/>
          </p:nvPr>
        </p:nvSpPr>
        <p:spPr>
          <a:xfrm>
            <a:off x="251520" y="1700808"/>
            <a:ext cx="8640960" cy="1265124"/>
          </a:xfrm>
        </p:spPr>
        <p:txBody>
          <a:bodyPr>
            <a:noAutofit/>
          </a:bodyPr>
          <a:lstStyle/>
          <a:p>
            <a:pPr marL="0" indent="0">
              <a:buNone/>
            </a:pPr>
            <a:r>
              <a:rPr lang="en-US" altLang="ja-JP" sz="2800" dirty="0" err="1"/>
              <a:t>Dengarkan</a:t>
            </a:r>
            <a:r>
              <a:rPr lang="en-US" altLang="ja-JP" sz="2800" dirty="0"/>
              <a:t> </a:t>
            </a:r>
            <a:r>
              <a:rPr lang="en-US" altLang="ja-JP" sz="2800" dirty="0" err="1"/>
              <a:t>empat</a:t>
            </a:r>
            <a:r>
              <a:rPr lang="en-US" altLang="ja-JP" sz="2800" dirty="0"/>
              <a:t> </a:t>
            </a:r>
            <a:r>
              <a:rPr lang="en-US" altLang="ja-JP" sz="2800" dirty="0" err="1"/>
              <a:t>percakapan</a:t>
            </a:r>
            <a:r>
              <a:rPr lang="en-US" altLang="ja-JP" sz="2800" dirty="0"/>
              <a:t> </a:t>
            </a:r>
            <a:r>
              <a:rPr lang="en-US" altLang="ja-JP" sz="2800" dirty="0" err="1"/>
              <a:t>berikut</a:t>
            </a:r>
            <a:r>
              <a:rPr lang="en-US" altLang="ja-JP" sz="2800" dirty="0"/>
              <a:t>! Isi </a:t>
            </a:r>
            <a:r>
              <a:rPr lang="en-US" altLang="ja-JP" sz="2800" dirty="0" err="1"/>
              <a:t>kolom</a:t>
            </a:r>
            <a:r>
              <a:rPr lang="en-US" altLang="ja-JP" sz="2800" dirty="0"/>
              <a:t> </a:t>
            </a:r>
            <a:r>
              <a:rPr lang="en-US" altLang="ja-JP" sz="2800" dirty="0" err="1"/>
              <a:t>dengan</a:t>
            </a:r>
            <a:r>
              <a:rPr lang="en-US" altLang="ja-JP" sz="2800" dirty="0"/>
              <a:t> </a:t>
            </a:r>
            <a:r>
              <a:rPr lang="en-US" altLang="ja-JP" sz="2800" dirty="0" err="1"/>
              <a:t>hobi</a:t>
            </a:r>
            <a:r>
              <a:rPr lang="en-US" altLang="ja-JP" sz="2800" dirty="0"/>
              <a:t> </a:t>
            </a:r>
            <a:r>
              <a:rPr lang="en-US" altLang="ja-JP" sz="2800" dirty="0" err="1"/>
              <a:t>dan</a:t>
            </a:r>
            <a:r>
              <a:rPr lang="en-US" altLang="ja-JP" sz="2800" dirty="0"/>
              <a:t> </a:t>
            </a:r>
            <a:r>
              <a:rPr lang="en-US" altLang="ja-JP" sz="2800" dirty="0" err="1"/>
              <a:t>kegiatan</a:t>
            </a:r>
            <a:r>
              <a:rPr lang="en-US" altLang="ja-JP" sz="2800" dirty="0"/>
              <a:t> yang </a:t>
            </a:r>
            <a:r>
              <a:rPr lang="en-US" altLang="ja-JP" sz="2800" dirty="0" err="1"/>
              <a:t>sering</a:t>
            </a:r>
            <a:r>
              <a:rPr lang="en-US" altLang="ja-JP" sz="2800" dirty="0"/>
              <a:t> </a:t>
            </a:r>
            <a:r>
              <a:rPr lang="en-US" altLang="ja-JP" sz="2800" dirty="0" err="1"/>
              <a:t>dilakukan</a:t>
            </a:r>
            <a:r>
              <a:rPr lang="en-US" altLang="ja-JP" sz="2800" dirty="0"/>
              <a:t> </a:t>
            </a:r>
            <a:r>
              <a:rPr lang="en-US" altLang="ja-JP" sz="2800" dirty="0" err="1"/>
              <a:t>oleh</a:t>
            </a:r>
            <a:r>
              <a:rPr lang="en-US" altLang="ja-JP" sz="2800" dirty="0"/>
              <a:t> </a:t>
            </a:r>
            <a:r>
              <a:rPr lang="en-US" altLang="ja-JP" sz="2800" dirty="0" err="1"/>
              <a:t>masing-masing</a:t>
            </a:r>
            <a:r>
              <a:rPr lang="en-US" altLang="ja-JP" sz="2800" dirty="0"/>
              <a:t> orang</a:t>
            </a:r>
            <a:r>
              <a:rPr lang="en-US" altLang="ja-JP" sz="2800" dirty="0" smtClean="0"/>
              <a:t>!</a:t>
            </a:r>
            <a:endParaRPr lang="ja-JP" altLang="ja-JP" sz="2800" dirty="0"/>
          </a:p>
        </p:txBody>
      </p:sp>
      <p:pic>
        <p:nvPicPr>
          <p:cNvPr id="30"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369139" y="159885"/>
            <a:ext cx="748693" cy="44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1" name="直線コネクタ 30"/>
          <p:cNvCxnSpPr/>
          <p:nvPr/>
        </p:nvCxnSpPr>
        <p:spPr>
          <a:xfrm flipH="1">
            <a:off x="96664" y="363422"/>
            <a:ext cx="8280000" cy="0"/>
          </a:xfrm>
          <a:prstGeom prst="line">
            <a:avLst/>
          </a:prstGeom>
          <a:ln w="15875">
            <a:solidFill>
              <a:srgbClr val="D24641"/>
            </a:solidFill>
            <a:prstDash val="sysDash"/>
          </a:ln>
        </p:spPr>
        <p:style>
          <a:lnRef idx="1">
            <a:schemeClr val="dk1"/>
          </a:lnRef>
          <a:fillRef idx="0">
            <a:schemeClr val="dk1"/>
          </a:fillRef>
          <a:effectRef idx="0">
            <a:schemeClr val="dk1"/>
          </a:effectRef>
          <a:fontRef idx="minor">
            <a:schemeClr val="tx1"/>
          </a:fontRef>
        </p:style>
      </p:cxnSp>
      <p:sp>
        <p:nvSpPr>
          <p:cNvPr id="32" name="正方形/長方形 31"/>
          <p:cNvSpPr/>
          <p:nvPr/>
        </p:nvSpPr>
        <p:spPr>
          <a:xfrm>
            <a:off x="0" y="927100"/>
            <a:ext cx="3419475" cy="50482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altLang="ja-JP" b="1" dirty="0" err="1">
                <a:solidFill>
                  <a:srgbClr val="D24641"/>
                </a:solidFill>
                <a:latin typeface="Rockwell" panose="02060603020205020403" pitchFamily="18" charset="0"/>
              </a:rPr>
              <a:t>Kerjakan</a:t>
            </a:r>
            <a:r>
              <a:rPr lang="en-US" altLang="ja-JP" b="1" dirty="0">
                <a:solidFill>
                  <a:srgbClr val="D24641"/>
                </a:solidFill>
                <a:latin typeface="Rockwell" panose="02060603020205020403" pitchFamily="18" charset="0"/>
              </a:rPr>
              <a:t> </a:t>
            </a:r>
            <a:r>
              <a:rPr lang="en-US" altLang="ja-JP" b="1" dirty="0" err="1">
                <a:solidFill>
                  <a:srgbClr val="D24641"/>
                </a:solidFill>
                <a:latin typeface="Rockwell" panose="02060603020205020403" pitchFamily="18" charset="0"/>
              </a:rPr>
              <a:t>Lembar</a:t>
            </a:r>
            <a:r>
              <a:rPr lang="en-US" altLang="ja-JP" b="1" dirty="0">
                <a:solidFill>
                  <a:srgbClr val="D24641"/>
                </a:solidFill>
                <a:latin typeface="Rockwell" panose="02060603020205020403" pitchFamily="18" charset="0"/>
              </a:rPr>
              <a:t> </a:t>
            </a:r>
            <a:r>
              <a:rPr lang="en-US" altLang="ja-JP" b="1" dirty="0" err="1">
                <a:solidFill>
                  <a:srgbClr val="D24641"/>
                </a:solidFill>
                <a:latin typeface="Rockwell" panose="02060603020205020403" pitchFamily="18" charset="0"/>
              </a:rPr>
              <a:t>Kerja</a:t>
            </a:r>
            <a:r>
              <a:rPr lang="en-US" altLang="ja-JP" b="1" dirty="0">
                <a:solidFill>
                  <a:srgbClr val="D24641"/>
                </a:solidFill>
                <a:latin typeface="Rockwell" panose="02060603020205020403" pitchFamily="18" charset="0"/>
              </a:rPr>
              <a:t> </a:t>
            </a:r>
            <a:r>
              <a:rPr lang="en-US" altLang="ja-JP" b="1" dirty="0" smtClean="0">
                <a:solidFill>
                  <a:srgbClr val="D24641"/>
                </a:solidFill>
                <a:latin typeface="Rockwell" panose="02060603020205020403" pitchFamily="18" charset="0"/>
              </a:rPr>
              <a:t>2 </a:t>
            </a:r>
            <a:endParaRPr lang="ja-JP" altLang="en-US" b="1" dirty="0">
              <a:solidFill>
                <a:srgbClr val="D24641"/>
              </a:solidFill>
              <a:latin typeface="Rockwell" panose="02060603020205020403" pitchFamily="18" charset="0"/>
            </a:endParaRPr>
          </a:p>
        </p:txBody>
      </p:sp>
      <p:sp>
        <p:nvSpPr>
          <p:cNvPr id="33" name="角丸四角形 32"/>
          <p:cNvSpPr/>
          <p:nvPr/>
        </p:nvSpPr>
        <p:spPr>
          <a:xfrm>
            <a:off x="7184119" y="5207724"/>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t>4</a:t>
            </a:r>
            <a:endParaRPr kumimoji="1" lang="ja-JP" altLang="en-US" sz="2400" dirty="0"/>
          </a:p>
        </p:txBody>
      </p:sp>
      <p:sp>
        <p:nvSpPr>
          <p:cNvPr id="34" name="角丸四角形 33"/>
          <p:cNvSpPr/>
          <p:nvPr/>
        </p:nvSpPr>
        <p:spPr>
          <a:xfrm>
            <a:off x="5751233" y="5198469"/>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t>3</a:t>
            </a:r>
            <a:endParaRPr kumimoji="1" lang="ja-JP" altLang="en-US" sz="2400" dirty="0"/>
          </a:p>
        </p:txBody>
      </p:sp>
      <p:sp>
        <p:nvSpPr>
          <p:cNvPr id="35" name="角丸四角形 34"/>
          <p:cNvSpPr/>
          <p:nvPr/>
        </p:nvSpPr>
        <p:spPr>
          <a:xfrm>
            <a:off x="7153320" y="3954572"/>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t>2</a:t>
            </a:r>
          </a:p>
        </p:txBody>
      </p:sp>
      <p:sp>
        <p:nvSpPr>
          <p:cNvPr id="36" name="角丸四角形 35"/>
          <p:cNvSpPr/>
          <p:nvPr/>
        </p:nvSpPr>
        <p:spPr>
          <a:xfrm>
            <a:off x="5723316" y="3965205"/>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t>1</a:t>
            </a:r>
            <a:endParaRPr kumimoji="1" lang="ja-JP" altLang="en-US" sz="2400" dirty="0"/>
          </a:p>
        </p:txBody>
      </p:sp>
      <p:grpSp>
        <p:nvGrpSpPr>
          <p:cNvPr id="19" name="グループ化 18"/>
          <p:cNvGrpSpPr/>
          <p:nvPr/>
        </p:nvGrpSpPr>
        <p:grpSpPr>
          <a:xfrm>
            <a:off x="3548306" y="3213135"/>
            <a:ext cx="1190215" cy="892661"/>
            <a:chOff x="3851920" y="3414512"/>
            <a:chExt cx="1440160" cy="1080120"/>
          </a:xfrm>
        </p:grpSpPr>
        <p:sp>
          <p:nvSpPr>
            <p:cNvPr id="9" name="角丸四角形吹き出し 8"/>
            <p:cNvSpPr/>
            <p:nvPr/>
          </p:nvSpPr>
          <p:spPr>
            <a:xfrm>
              <a:off x="3851920" y="3414512"/>
              <a:ext cx="1440160" cy="1080120"/>
            </a:xfrm>
            <a:prstGeom prst="wedgeRoundRectCallout">
              <a:avLst>
                <a:gd name="adj1" fmla="val -67689"/>
                <a:gd name="adj2" fmla="val 44417"/>
                <a:gd name="adj3" fmla="val 16667"/>
              </a:avLst>
            </a:prstGeom>
            <a:ln>
              <a:solidFill>
                <a:srgbClr val="D2464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9220" name="Picture 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255786" y="3607914"/>
              <a:ext cx="892278" cy="816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9921980">
              <a:off x="3944957" y="3604284"/>
              <a:ext cx="797395" cy="380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69146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250"/>
                                        <p:tgtEl>
                                          <p:spTgt spid="32"/>
                                        </p:tgtEl>
                                      </p:cBhvr>
                                    </p:animEffect>
                                    <p:anim calcmode="lin" valueType="num">
                                      <p:cBhvr>
                                        <p:cTn id="12" dur="250" fill="hold"/>
                                        <p:tgtEl>
                                          <p:spTgt spid="32"/>
                                        </p:tgtEl>
                                        <p:attrNameLst>
                                          <p:attrName>ppt_x</p:attrName>
                                        </p:attrNameLst>
                                      </p:cBhvr>
                                      <p:tavLst>
                                        <p:tav tm="0">
                                          <p:val>
                                            <p:strVal val="#ppt_x"/>
                                          </p:val>
                                        </p:tav>
                                        <p:tav tm="100000">
                                          <p:val>
                                            <p:strVal val="#ppt_x"/>
                                          </p:val>
                                        </p:tav>
                                      </p:tavLst>
                                    </p:anim>
                                    <p:anim calcmode="lin" valueType="num">
                                      <p:cBhvr>
                                        <p:cTn id="13" dur="25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2628" fill="hold"/>
                                        <p:tgtEl>
                                          <p:spTgt spid="4"/>
                                        </p:tgtEl>
                                      </p:cBhvr>
                                    </p:cmd>
                                  </p:childTnLst>
                                </p:cTn>
                              </p:par>
                            </p:childTnLst>
                          </p:cTn>
                        </p:par>
                      </p:childTnLst>
                    </p:cTn>
                  </p:par>
                </p:childTnLst>
              </p:cTn>
              <p:nextCondLst>
                <p:cond evt="onClick" delay="0">
                  <p:tgtEl>
                    <p:spTgt spid="4"/>
                  </p:tgtEl>
                </p:cond>
              </p:nextCondLst>
            </p:seq>
            <p:audio>
              <p:cMediaNode vol="80000">
                <p:cTn id="19" fill="hold" display="0">
                  <p:stCondLst>
                    <p:cond delay="indefinite"/>
                  </p:stCondLst>
                  <p:endCondLst>
                    <p:cond evt="onStopAudio" delay="0">
                      <p:tgtEl>
                        <p:sldTgt/>
                      </p:tgtEl>
                    </p:cond>
                  </p:endCondLst>
                </p:cTn>
                <p:tgtEl>
                  <p:spTgt spid="4"/>
                </p:tgtEl>
              </p:cMediaNode>
            </p:audi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3516" fill="hold"/>
                                        <p:tgtEl>
                                          <p:spTgt spid="6"/>
                                        </p:tgtEl>
                                      </p:cBhvr>
                                    </p:cmd>
                                  </p:childTnLst>
                                </p:cTn>
                              </p:par>
                            </p:childTnLst>
                          </p:cTn>
                        </p:par>
                      </p:childTnLst>
                    </p:cTn>
                  </p:par>
                </p:childTnLst>
              </p:cTn>
              <p:nextCondLst>
                <p:cond evt="onClick" delay="0">
                  <p:tgtEl>
                    <p:spTgt spid="6"/>
                  </p:tgtEl>
                </p:cond>
              </p:nextCondLst>
            </p:seq>
            <p:audio>
              <p:cMediaNode vol="80000">
                <p:cTn id="25" fill="hold" display="0">
                  <p:stCondLst>
                    <p:cond delay="indefinite"/>
                  </p:stCondLst>
                  <p:endCondLst>
                    <p:cond evt="onStopAudio" delay="0">
                      <p:tgtEl>
                        <p:sldTgt/>
                      </p:tgtEl>
                    </p:cond>
                  </p:endCondLst>
                </p:cTn>
                <p:tgtEl>
                  <p:spTgt spid="6"/>
                </p:tgtEl>
              </p:cMediaNode>
            </p:audi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2785" fill="hold"/>
                                        <p:tgtEl>
                                          <p:spTgt spid="7"/>
                                        </p:tgtEl>
                                      </p:cBhvr>
                                    </p:cmd>
                                  </p:childTnLst>
                                </p:cTn>
                              </p:par>
                            </p:childTnLst>
                          </p:cTn>
                        </p:par>
                      </p:childTnLst>
                    </p:cTn>
                  </p:par>
                </p:childTnLst>
              </p:cTn>
              <p:nextCondLst>
                <p:cond evt="onClick" delay="0">
                  <p:tgtEl>
                    <p:spTgt spid="7"/>
                  </p:tgtEl>
                </p:cond>
              </p:nextCondLst>
            </p:seq>
            <p:audio>
              <p:cMediaNode vol="80000">
                <p:cTn id="31" fill="hold" display="0">
                  <p:stCondLst>
                    <p:cond delay="indefinite"/>
                  </p:stCondLst>
                  <p:endCondLst>
                    <p:cond evt="onStopAudio" delay="0">
                      <p:tgtEl>
                        <p:sldTgt/>
                      </p:tgtEl>
                    </p:cond>
                  </p:endCondLst>
                </p:cTn>
                <p:tgtEl>
                  <p:spTgt spid="7"/>
                </p:tgtEl>
              </p:cMediaNode>
            </p:audio>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5" fill="hold"/>
                                        <p:tgtEl>
                                          <p:spTgt spid="18"/>
                                        </p:tgtEl>
                                      </p:cBhvr>
                                    </p:cmd>
                                  </p:childTnLst>
                                </p:cTn>
                              </p:par>
                            </p:childTnLst>
                          </p:cTn>
                        </p:par>
                      </p:childTnLst>
                    </p:cTn>
                  </p:par>
                </p:childTnLst>
              </p:cTn>
              <p:nextCondLst>
                <p:cond evt="onClick" delay="0">
                  <p:tgtEl>
                    <p:spTgt spid="18"/>
                  </p:tgtEl>
                </p:cond>
              </p:nextCondLst>
            </p:seq>
            <p:audio>
              <p:cMediaNode vol="80000">
                <p:cTn id="37" fill="hold" display="0">
                  <p:stCondLst>
                    <p:cond delay="indefinite"/>
                  </p:stCondLst>
                  <p:endCondLst>
                    <p:cond evt="onStopAudio" delay="0">
                      <p:tgtEl>
                        <p:sldTgt/>
                      </p:tgtEl>
                    </p:cond>
                  </p:endCondLst>
                </p:cTn>
                <p:tgtEl>
                  <p:spTgt spid="18"/>
                </p:tgtEl>
              </p:cMediaNode>
            </p:audio>
          </p:childTnLst>
        </p:cTn>
      </p:par>
    </p:tnLst>
    <p:bldLst>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168754" y="174704"/>
            <a:ext cx="8229600" cy="1080000"/>
          </a:xfrm>
        </p:spPr>
        <p:txBody>
          <a:bodyPr>
            <a:normAutofit/>
          </a:bodyPr>
          <a:lstStyle/>
          <a:p>
            <a:pPr algn="l"/>
            <a:r>
              <a:rPr kumimoji="1" lang="ja-JP" altLang="en-US" sz="3500" dirty="0" smtClean="0">
                <a:latin typeface="+mj-ea"/>
              </a:rPr>
              <a:t>はなしましょう　</a:t>
            </a:r>
            <a:r>
              <a:rPr lang="en-US" altLang="ja-JP" sz="3500" dirty="0">
                <a:latin typeface="+mj-ea"/>
              </a:rPr>
              <a:t>1</a:t>
            </a:r>
            <a:endParaRPr kumimoji="1" lang="ja-JP" altLang="en-US" sz="3500" dirty="0">
              <a:latin typeface="+mj-ea"/>
            </a:endParaRPr>
          </a:p>
        </p:txBody>
      </p:sp>
      <p:sp>
        <p:nvSpPr>
          <p:cNvPr id="31" name="AutoShape 109"/>
          <p:cNvSpPr>
            <a:spLocks noChangeArrowheads="1"/>
          </p:cNvSpPr>
          <p:nvPr/>
        </p:nvSpPr>
        <p:spPr bwMode="auto">
          <a:xfrm>
            <a:off x="1907704" y="1412194"/>
            <a:ext cx="5175580" cy="1152710"/>
          </a:xfrm>
          <a:prstGeom prst="wedgeRoundRectCallout">
            <a:avLst>
              <a:gd name="adj1" fmla="val -58079"/>
              <a:gd name="adj2" fmla="val 41228"/>
              <a:gd name="adj3" fmla="val 16667"/>
            </a:avLst>
          </a:prstGeom>
          <a:ln w="19050">
            <a:solidFill>
              <a:srgbClr val="D24641"/>
            </a:solidFill>
            <a:headEnd/>
            <a:tailEnd/>
          </a:ln>
        </p:spPr>
        <p:style>
          <a:lnRef idx="2">
            <a:schemeClr val="accent1"/>
          </a:lnRef>
          <a:fillRef idx="1">
            <a:schemeClr val="lt1"/>
          </a:fillRef>
          <a:effectRef idx="0">
            <a:schemeClr val="accent1"/>
          </a:effectRef>
          <a:fontRef idx="minor">
            <a:schemeClr val="dk1"/>
          </a:fontRef>
        </p:style>
        <p:txBody>
          <a:bodyPr rot="0" vert="horz" wrap="square" lIns="74295" tIns="8890" rIns="74295" bIns="8890" anchor="ctr" anchorCtr="0" upright="1">
            <a:noAutofit/>
          </a:bodyPr>
          <a:lstStyle/>
          <a:p>
            <a:r>
              <a:rPr lang="ja-JP" altLang="en-US" sz="2400" dirty="0" smtClean="0"/>
              <a:t>（</a:t>
            </a:r>
            <a:r>
              <a:rPr lang="ja-JP" altLang="ja-JP" sz="2400" dirty="0" smtClean="0"/>
              <a:t>サリさん</a:t>
            </a:r>
            <a:r>
              <a:rPr lang="ja-JP" altLang="en-US" sz="2400" dirty="0" smtClean="0"/>
              <a:t>）</a:t>
            </a:r>
            <a:r>
              <a:rPr lang="ja-JP" altLang="ja-JP" sz="2400" dirty="0" smtClean="0"/>
              <a:t>、</a:t>
            </a:r>
            <a:r>
              <a:rPr lang="ja-JP" altLang="ja-JP" sz="2400" dirty="0"/>
              <a:t>しゅみは　なんですか。</a:t>
            </a:r>
          </a:p>
          <a:p>
            <a:r>
              <a:rPr lang="ja-JP" altLang="en-US" sz="2000" dirty="0" smtClean="0"/>
              <a:t>（</a:t>
            </a:r>
            <a:r>
              <a:rPr lang="en-US" altLang="ja-JP" sz="2000" i="1" dirty="0" smtClean="0"/>
              <a:t>Sari</a:t>
            </a:r>
            <a:r>
              <a:rPr lang="en-US" altLang="ja-JP" sz="2000" dirty="0" smtClean="0"/>
              <a:t>-san</a:t>
            </a:r>
            <a:r>
              <a:rPr lang="ja-JP" altLang="en-US" sz="2000" dirty="0" smtClean="0"/>
              <a:t>）</a:t>
            </a:r>
            <a:r>
              <a:rPr lang="en-US" altLang="ja-JP" sz="2000" dirty="0" smtClean="0"/>
              <a:t>,  </a:t>
            </a:r>
            <a:r>
              <a:rPr lang="en-US" altLang="ja-JP" sz="2000" dirty="0" err="1"/>
              <a:t>shumi</a:t>
            </a:r>
            <a:r>
              <a:rPr lang="en-US" altLang="ja-JP" sz="2000" dirty="0"/>
              <a:t> </a:t>
            </a:r>
            <a:r>
              <a:rPr lang="en-US" altLang="ja-JP" sz="2000" dirty="0" err="1"/>
              <a:t>wa</a:t>
            </a:r>
            <a:r>
              <a:rPr lang="en-US" altLang="ja-JP" sz="2000" dirty="0"/>
              <a:t> nan </a:t>
            </a:r>
            <a:r>
              <a:rPr lang="en-US" altLang="ja-JP" sz="2000" dirty="0" err="1"/>
              <a:t>desu</a:t>
            </a:r>
            <a:r>
              <a:rPr lang="en-US" altLang="ja-JP" sz="2000" dirty="0"/>
              <a:t> </a:t>
            </a:r>
            <a:r>
              <a:rPr lang="en-US" altLang="ja-JP" sz="2000" dirty="0" err="1"/>
              <a:t>ka</a:t>
            </a:r>
            <a:r>
              <a:rPr lang="en-US" altLang="ja-JP" sz="2000" dirty="0" smtClean="0"/>
              <a:t>.</a:t>
            </a:r>
            <a:endParaRPr lang="ja-JP" altLang="ja-JP" sz="2000" dirty="0"/>
          </a:p>
        </p:txBody>
      </p:sp>
      <p:sp>
        <p:nvSpPr>
          <p:cNvPr id="36" name="AutoShape 110"/>
          <p:cNvSpPr>
            <a:spLocks noChangeArrowheads="1"/>
          </p:cNvSpPr>
          <p:nvPr/>
        </p:nvSpPr>
        <p:spPr bwMode="auto">
          <a:xfrm>
            <a:off x="3203848" y="2856978"/>
            <a:ext cx="4248472" cy="2012182"/>
          </a:xfrm>
          <a:prstGeom prst="wedgeRoundRectCallout">
            <a:avLst>
              <a:gd name="adj1" fmla="val 63390"/>
              <a:gd name="adj2" fmla="val 21941"/>
              <a:gd name="adj3" fmla="val 16667"/>
            </a:avLst>
          </a:prstGeom>
          <a:ln w="19050">
            <a:solidFill>
              <a:srgbClr val="D24641"/>
            </a:solidFill>
            <a:prstDash val="dash"/>
            <a:headEnd/>
            <a:tailEnd/>
          </a:ln>
        </p:spPr>
        <p:style>
          <a:lnRef idx="2">
            <a:schemeClr val="accent1"/>
          </a:lnRef>
          <a:fillRef idx="1">
            <a:schemeClr val="lt1"/>
          </a:fillRef>
          <a:effectRef idx="0">
            <a:schemeClr val="accent1"/>
          </a:effectRef>
          <a:fontRef idx="minor">
            <a:schemeClr val="dk1"/>
          </a:fontRef>
        </p:style>
        <p:txBody>
          <a:bodyPr rot="0" vert="horz" wrap="square" lIns="74295" tIns="8890" rIns="74295" bIns="8890" anchor="ctr" anchorCtr="0" upright="1">
            <a:noAutofit/>
          </a:bodyPr>
          <a:lstStyle/>
          <a:p>
            <a:r>
              <a:rPr lang="ja-JP" altLang="ja-JP" sz="2400" dirty="0" smtClean="0"/>
              <a:t>（</a:t>
            </a:r>
            <a:r>
              <a:rPr lang="ja-JP" altLang="ja-JP" sz="2400" dirty="0"/>
              <a:t>おんがく）です。</a:t>
            </a:r>
          </a:p>
          <a:p>
            <a:r>
              <a:rPr lang="en-US" altLang="ja-JP" sz="2000" dirty="0" smtClean="0"/>
              <a:t>(</a:t>
            </a:r>
            <a:r>
              <a:rPr lang="en-US" altLang="ja-JP" sz="2000" dirty="0" err="1"/>
              <a:t>Ongaku</a:t>
            </a:r>
            <a:r>
              <a:rPr lang="en-US" altLang="ja-JP" sz="2000" dirty="0"/>
              <a:t>) </a:t>
            </a:r>
            <a:r>
              <a:rPr lang="en-US" altLang="ja-JP" sz="2000" dirty="0" err="1"/>
              <a:t>desu</a:t>
            </a:r>
            <a:r>
              <a:rPr lang="en-US" altLang="ja-JP" sz="2000" dirty="0"/>
              <a:t>.</a:t>
            </a:r>
            <a:endParaRPr lang="ja-JP" altLang="ja-JP" sz="2000" dirty="0"/>
          </a:p>
          <a:p>
            <a:r>
              <a:rPr lang="ja-JP" altLang="ja-JP" sz="2400" dirty="0" smtClean="0"/>
              <a:t>よく </a:t>
            </a:r>
            <a:r>
              <a:rPr lang="ja-JP" altLang="ja-JP" sz="2400" dirty="0"/>
              <a:t>（ロック）を　（</a:t>
            </a:r>
            <a:r>
              <a:rPr lang="ja-JP" altLang="ja-JP" sz="2400" dirty="0" smtClean="0"/>
              <a:t>ききます</a:t>
            </a:r>
            <a:r>
              <a:rPr lang="ja-JP" altLang="en-US" sz="2400" dirty="0" smtClean="0"/>
              <a:t>）</a:t>
            </a:r>
            <a:r>
              <a:rPr lang="ja-JP" altLang="ja-JP" sz="2400" dirty="0" smtClean="0"/>
              <a:t>。</a:t>
            </a:r>
            <a:endParaRPr lang="ja-JP" altLang="ja-JP" sz="2400" dirty="0"/>
          </a:p>
          <a:p>
            <a:r>
              <a:rPr lang="en-US" altLang="ja-JP" sz="2000" dirty="0" err="1" smtClean="0"/>
              <a:t>Yoku</a:t>
            </a:r>
            <a:r>
              <a:rPr lang="en-US" altLang="ja-JP" sz="2000" dirty="0" smtClean="0"/>
              <a:t> (</a:t>
            </a:r>
            <a:r>
              <a:rPr lang="en-US" altLang="ja-JP" sz="2000" dirty="0" err="1" smtClean="0"/>
              <a:t>rokku</a:t>
            </a:r>
            <a:r>
              <a:rPr lang="en-US" altLang="ja-JP" sz="2000" dirty="0"/>
              <a:t>) o </a:t>
            </a:r>
            <a:r>
              <a:rPr lang="en-US" altLang="ja-JP" sz="2000" dirty="0" smtClean="0"/>
              <a:t>(</a:t>
            </a:r>
            <a:r>
              <a:rPr lang="en-US" altLang="ja-JP" sz="2000" dirty="0" err="1" smtClean="0"/>
              <a:t>kikimasu</a:t>
            </a:r>
            <a:r>
              <a:rPr lang="en-US" altLang="ja-JP" sz="2000" dirty="0" smtClean="0"/>
              <a:t>).</a:t>
            </a:r>
            <a:r>
              <a:rPr lang="en-US" sz="2400" kern="100" dirty="0">
                <a:effectLst/>
                <a:latin typeface="+mn-ea"/>
                <a:cs typeface="Cordia New"/>
              </a:rPr>
              <a:t> </a:t>
            </a:r>
            <a:endParaRPr lang="ja-JP" sz="2400" kern="100" dirty="0">
              <a:effectLst/>
              <a:latin typeface="+mn-ea"/>
              <a:cs typeface="Cordia New"/>
            </a:endParaRPr>
          </a:p>
        </p:txBody>
      </p:sp>
      <p:sp>
        <p:nvSpPr>
          <p:cNvPr id="10" name="AutoShape 109"/>
          <p:cNvSpPr>
            <a:spLocks noChangeArrowheads="1"/>
          </p:cNvSpPr>
          <p:nvPr/>
        </p:nvSpPr>
        <p:spPr bwMode="auto">
          <a:xfrm>
            <a:off x="1979712" y="5084602"/>
            <a:ext cx="2286036" cy="1152710"/>
          </a:xfrm>
          <a:prstGeom prst="wedgeRoundRectCallout">
            <a:avLst>
              <a:gd name="adj1" fmla="val -70169"/>
              <a:gd name="adj2" fmla="val -57848"/>
              <a:gd name="adj3" fmla="val 16667"/>
            </a:avLst>
          </a:prstGeom>
          <a:ln w="19050">
            <a:solidFill>
              <a:srgbClr val="D24641"/>
            </a:solidFill>
            <a:headEnd/>
            <a:tailEnd/>
          </a:ln>
        </p:spPr>
        <p:style>
          <a:lnRef idx="2">
            <a:schemeClr val="accent1"/>
          </a:lnRef>
          <a:fillRef idx="1">
            <a:schemeClr val="lt1"/>
          </a:fillRef>
          <a:effectRef idx="0">
            <a:schemeClr val="accent1"/>
          </a:effectRef>
          <a:fontRef idx="minor">
            <a:schemeClr val="dk1"/>
          </a:fontRef>
        </p:style>
        <p:txBody>
          <a:bodyPr rot="0" vert="horz" wrap="square" lIns="74295" tIns="8890" rIns="74295" bIns="8890" anchor="ctr" anchorCtr="0" upright="1">
            <a:noAutofit/>
          </a:bodyPr>
          <a:lstStyle/>
          <a:p>
            <a:r>
              <a:rPr lang="ja-JP" altLang="ja-JP" sz="2400" dirty="0"/>
              <a:t>そうですか。</a:t>
            </a:r>
          </a:p>
          <a:p>
            <a:r>
              <a:rPr lang="en-US" altLang="ja-JP" sz="2000" dirty="0" err="1"/>
              <a:t>Sou</a:t>
            </a:r>
            <a:r>
              <a:rPr lang="en-US" altLang="ja-JP" sz="2000" dirty="0"/>
              <a:t> </a:t>
            </a:r>
            <a:r>
              <a:rPr lang="en-US" altLang="ja-JP" sz="2000" dirty="0" err="1"/>
              <a:t>desu</a:t>
            </a:r>
            <a:r>
              <a:rPr lang="en-US" altLang="ja-JP" sz="2000" dirty="0"/>
              <a:t> </a:t>
            </a:r>
            <a:r>
              <a:rPr lang="en-US" altLang="ja-JP" sz="2000" dirty="0" err="1"/>
              <a:t>ka</a:t>
            </a:r>
            <a:r>
              <a:rPr lang="en-US" altLang="ja-JP" sz="2000" dirty="0"/>
              <a:t>.</a:t>
            </a:r>
            <a:r>
              <a:rPr lang="ja-JP" altLang="ja-JP" sz="2400" dirty="0"/>
              <a:t>　 </a:t>
            </a:r>
          </a:p>
        </p:txBody>
      </p:sp>
      <p:pic>
        <p:nvPicPr>
          <p:cNvPr id="3" name="07040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extLst>
              <a:ext uri="{28A0092B-C50C-407E-A947-70E740481C1C}">
                <a14:useLocalDpi xmlns:a14="http://schemas.microsoft.com/office/drawing/2010/main" val="0"/>
              </a:ext>
            </a:extLst>
          </a:blip>
          <a:stretch>
            <a:fillRect/>
          </a:stretch>
        </p:blipFill>
        <p:spPr>
          <a:xfrm>
            <a:off x="3333808" y="487430"/>
            <a:ext cx="520824" cy="487362"/>
          </a:xfrm>
          <a:prstGeom prst="rect">
            <a:avLst/>
          </a:prstGeom>
        </p:spPr>
      </p:pic>
      <p:pic>
        <p:nvPicPr>
          <p:cNvPr id="14"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69139" y="159885"/>
            <a:ext cx="748693" cy="44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直線コネクタ 14"/>
          <p:cNvCxnSpPr/>
          <p:nvPr/>
        </p:nvCxnSpPr>
        <p:spPr>
          <a:xfrm flipH="1">
            <a:off x="96664" y="363422"/>
            <a:ext cx="8280000" cy="0"/>
          </a:xfrm>
          <a:prstGeom prst="line">
            <a:avLst/>
          </a:prstGeom>
          <a:ln w="15875">
            <a:solidFill>
              <a:srgbClr val="D24641"/>
            </a:solidFill>
            <a:prstDash val="sysDash"/>
          </a:ln>
        </p:spPr>
        <p:style>
          <a:lnRef idx="1">
            <a:schemeClr val="dk1"/>
          </a:lnRef>
          <a:fillRef idx="0">
            <a:schemeClr val="dk1"/>
          </a:fillRef>
          <a:effectRef idx="0">
            <a:schemeClr val="dk1"/>
          </a:effectRef>
          <a:fontRef idx="minor">
            <a:schemeClr val="tx1"/>
          </a:fontRef>
        </p:style>
      </p:cxnSp>
      <p:pic>
        <p:nvPicPr>
          <p:cNvPr id="1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7605" y="3941263"/>
            <a:ext cx="904875" cy="105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520" y="3165836"/>
            <a:ext cx="801688" cy="982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688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5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25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1662" fill="hold"/>
                                        <p:tgtEl>
                                          <p:spTgt spid="3"/>
                                        </p:tgtEl>
                                      </p:cBhvr>
                                    </p:cmd>
                                  </p:childTnLst>
                                </p:cTn>
                              </p:par>
                            </p:childTnLst>
                          </p:cTn>
                        </p:par>
                      </p:childTnLst>
                    </p:cTn>
                  </p:par>
                </p:childTnLst>
              </p:cTn>
              <p:nextCondLst>
                <p:cond evt="onClick" delay="0">
                  <p:tgtEl>
                    <p:spTgt spid="3"/>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bldLst>
      <p:bldP spid="31" grpId="0" animBg="1"/>
      <p:bldP spid="36"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8754" y="178002"/>
            <a:ext cx="8229600" cy="1080000"/>
          </a:xfrm>
        </p:spPr>
        <p:txBody>
          <a:bodyPr>
            <a:normAutofit/>
          </a:bodyPr>
          <a:lstStyle/>
          <a:p>
            <a:pPr algn="l"/>
            <a:r>
              <a:rPr lang="en-US" altLang="ja-JP" sz="3500" b="1" dirty="0" err="1" smtClean="0">
                <a:solidFill>
                  <a:srgbClr val="D24641"/>
                </a:solidFill>
                <a:latin typeface="+mn-lt"/>
              </a:rPr>
              <a:t>Wawancara</a:t>
            </a:r>
            <a:r>
              <a:rPr lang="ja-JP" altLang="en-US" sz="3500" b="1" dirty="0" smtClean="0">
                <a:solidFill>
                  <a:srgbClr val="D24641"/>
                </a:solidFill>
                <a:latin typeface="+mn-lt"/>
              </a:rPr>
              <a:t>：</a:t>
            </a:r>
            <a:r>
              <a:rPr lang="en-US" altLang="ja-JP" sz="3500" b="1" dirty="0" smtClean="0">
                <a:solidFill>
                  <a:srgbClr val="D24641"/>
                </a:solidFill>
                <a:latin typeface="+mn-lt"/>
              </a:rPr>
              <a:t> </a:t>
            </a:r>
            <a:r>
              <a:rPr lang="en-US" altLang="ja-JP" sz="3500" b="1" dirty="0" err="1" smtClean="0">
                <a:solidFill>
                  <a:srgbClr val="D24641"/>
                </a:solidFill>
                <a:latin typeface="+mn-lt"/>
              </a:rPr>
              <a:t>Hobi</a:t>
            </a:r>
            <a:r>
              <a:rPr lang="en-US" altLang="ja-JP" sz="3500" b="1" dirty="0">
                <a:solidFill>
                  <a:srgbClr val="D24641"/>
                </a:solidFill>
                <a:latin typeface="+mn-lt"/>
              </a:rPr>
              <a:t> </a:t>
            </a:r>
            <a:r>
              <a:rPr lang="ja-JP" altLang="ja-JP" sz="3500" b="1" dirty="0">
                <a:solidFill>
                  <a:srgbClr val="D24641"/>
                </a:solidFill>
                <a:latin typeface="+mn-lt"/>
              </a:rPr>
              <a:t> </a:t>
            </a:r>
            <a:r>
              <a:rPr lang="en-US" altLang="ja-JP" sz="3500" b="1" dirty="0">
                <a:solidFill>
                  <a:srgbClr val="D24641"/>
                </a:solidFill>
                <a:latin typeface="+mn-lt"/>
              </a:rPr>
              <a:t> </a:t>
            </a:r>
            <a:endParaRPr kumimoji="1" lang="ja-JP" altLang="en-US" sz="3500" b="1" dirty="0">
              <a:solidFill>
                <a:srgbClr val="D24641"/>
              </a:solidFill>
              <a:latin typeface="+mn-lt"/>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9139" y="159885"/>
            <a:ext cx="748693" cy="44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直線コネクタ 9"/>
          <p:cNvCxnSpPr/>
          <p:nvPr/>
        </p:nvCxnSpPr>
        <p:spPr>
          <a:xfrm flipH="1">
            <a:off x="96664" y="363422"/>
            <a:ext cx="8280000" cy="0"/>
          </a:xfrm>
          <a:prstGeom prst="line">
            <a:avLst/>
          </a:prstGeom>
          <a:ln w="15875">
            <a:solidFill>
              <a:srgbClr val="D24641"/>
            </a:solidFill>
            <a:prstDash val="sysDash"/>
          </a:ln>
        </p:spPr>
        <p:style>
          <a:lnRef idx="1">
            <a:schemeClr val="dk1"/>
          </a:lnRef>
          <a:fillRef idx="0">
            <a:schemeClr val="dk1"/>
          </a:fillRef>
          <a:effectRef idx="0">
            <a:schemeClr val="dk1"/>
          </a:effectRef>
          <a:fontRef idx="minor">
            <a:schemeClr val="tx1"/>
          </a:fontRef>
        </p:style>
      </p:cxnSp>
      <p:sp>
        <p:nvSpPr>
          <p:cNvPr id="11" name="正方形/長方形 10"/>
          <p:cNvSpPr/>
          <p:nvPr/>
        </p:nvSpPr>
        <p:spPr>
          <a:xfrm>
            <a:off x="0" y="927100"/>
            <a:ext cx="3419475" cy="50482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altLang="ja-JP" b="1" dirty="0" err="1">
                <a:solidFill>
                  <a:srgbClr val="D24641"/>
                </a:solidFill>
                <a:latin typeface="Rockwell" panose="02060603020205020403" pitchFamily="18" charset="0"/>
              </a:rPr>
              <a:t>Kerjakan</a:t>
            </a:r>
            <a:r>
              <a:rPr lang="en-US" altLang="ja-JP" b="1" dirty="0">
                <a:solidFill>
                  <a:srgbClr val="D24641"/>
                </a:solidFill>
                <a:latin typeface="Rockwell" panose="02060603020205020403" pitchFamily="18" charset="0"/>
              </a:rPr>
              <a:t> </a:t>
            </a:r>
            <a:r>
              <a:rPr lang="en-US" altLang="ja-JP" b="1" dirty="0" err="1">
                <a:solidFill>
                  <a:srgbClr val="D24641"/>
                </a:solidFill>
                <a:latin typeface="Rockwell" panose="02060603020205020403" pitchFamily="18" charset="0"/>
              </a:rPr>
              <a:t>Lembar</a:t>
            </a:r>
            <a:r>
              <a:rPr lang="en-US" altLang="ja-JP" b="1" dirty="0">
                <a:solidFill>
                  <a:srgbClr val="D24641"/>
                </a:solidFill>
                <a:latin typeface="Rockwell" panose="02060603020205020403" pitchFamily="18" charset="0"/>
              </a:rPr>
              <a:t> </a:t>
            </a:r>
            <a:r>
              <a:rPr lang="en-US" altLang="ja-JP" b="1" dirty="0" err="1">
                <a:solidFill>
                  <a:srgbClr val="D24641"/>
                </a:solidFill>
                <a:latin typeface="Rockwell" panose="02060603020205020403" pitchFamily="18" charset="0"/>
              </a:rPr>
              <a:t>Kerja</a:t>
            </a:r>
            <a:r>
              <a:rPr lang="en-US" altLang="ja-JP" b="1" dirty="0">
                <a:solidFill>
                  <a:srgbClr val="D24641"/>
                </a:solidFill>
                <a:latin typeface="Rockwell" panose="02060603020205020403" pitchFamily="18" charset="0"/>
              </a:rPr>
              <a:t> </a:t>
            </a:r>
            <a:r>
              <a:rPr lang="en-US" altLang="ja-JP" b="1" dirty="0" smtClean="0">
                <a:solidFill>
                  <a:srgbClr val="D24641"/>
                </a:solidFill>
                <a:latin typeface="Rockwell" panose="02060603020205020403" pitchFamily="18" charset="0"/>
              </a:rPr>
              <a:t>3 </a:t>
            </a:r>
            <a:endParaRPr lang="ja-JP" altLang="en-US" b="1" dirty="0">
              <a:solidFill>
                <a:srgbClr val="D24641"/>
              </a:solidFill>
              <a:latin typeface="Rockwell" panose="02060603020205020403" pitchFamily="18" charset="0"/>
            </a:endParaRPr>
          </a:p>
        </p:txBody>
      </p:sp>
      <p:sp>
        <p:nvSpPr>
          <p:cNvPr id="12" name="コンテンツ プレースホルダー 2"/>
          <p:cNvSpPr txBox="1">
            <a:spLocks/>
          </p:cNvSpPr>
          <p:nvPr/>
        </p:nvSpPr>
        <p:spPr>
          <a:xfrm>
            <a:off x="251520" y="4653136"/>
            <a:ext cx="8640960" cy="79136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en-US" altLang="ja-JP" sz="2400" dirty="0" err="1" smtClean="0"/>
              <a:t>Apa</a:t>
            </a:r>
            <a:r>
              <a:rPr lang="en-US" altLang="ja-JP" sz="2400" dirty="0" smtClean="0"/>
              <a:t> </a:t>
            </a:r>
            <a:r>
              <a:rPr lang="en-US" altLang="ja-JP" sz="2400" dirty="0" err="1" smtClean="0"/>
              <a:t>hobi</a:t>
            </a:r>
            <a:r>
              <a:rPr lang="en-US" altLang="ja-JP" sz="2400" dirty="0" smtClean="0"/>
              <a:t> yang paling </a:t>
            </a:r>
            <a:r>
              <a:rPr lang="en-US" altLang="ja-JP" sz="2400" dirty="0" err="1" smtClean="0"/>
              <a:t>banyak</a:t>
            </a:r>
            <a:r>
              <a:rPr lang="en-US" altLang="ja-JP" sz="2400" dirty="0" smtClean="0"/>
              <a:t> </a:t>
            </a:r>
            <a:r>
              <a:rPr lang="en-US" altLang="ja-JP" sz="2400" dirty="0" err="1" smtClean="0"/>
              <a:t>disukai</a:t>
            </a:r>
            <a:r>
              <a:rPr lang="en-US" altLang="ja-JP" sz="2400" dirty="0" smtClean="0"/>
              <a:t> </a:t>
            </a:r>
            <a:r>
              <a:rPr lang="en-US" altLang="ja-JP" sz="2400" dirty="0" err="1" smtClean="0"/>
              <a:t>oleh</a:t>
            </a:r>
            <a:r>
              <a:rPr lang="en-US" altLang="ja-JP" sz="2400" dirty="0" smtClean="0"/>
              <a:t> </a:t>
            </a:r>
            <a:r>
              <a:rPr lang="en-US" altLang="ja-JP" sz="2400" dirty="0" err="1" smtClean="0"/>
              <a:t>kelompokmu</a:t>
            </a:r>
            <a:r>
              <a:rPr lang="en-US" altLang="ja-JP" sz="2400" dirty="0" smtClean="0"/>
              <a:t> </a:t>
            </a:r>
            <a:r>
              <a:rPr lang="en-US" altLang="ja-JP" sz="2400" dirty="0" err="1" smtClean="0"/>
              <a:t>atau</a:t>
            </a:r>
            <a:r>
              <a:rPr lang="en-US" altLang="ja-JP" sz="2400" dirty="0" smtClean="0"/>
              <a:t> </a:t>
            </a:r>
            <a:r>
              <a:rPr lang="en-US" altLang="ja-JP" sz="2400" dirty="0" err="1" smtClean="0"/>
              <a:t>teman</a:t>
            </a:r>
            <a:r>
              <a:rPr lang="en-US" altLang="ja-JP" sz="2400" dirty="0" smtClean="0"/>
              <a:t> </a:t>
            </a:r>
            <a:r>
              <a:rPr lang="en-US" altLang="ja-JP" sz="2400" dirty="0" err="1" smtClean="0"/>
              <a:t>sekelasmu</a:t>
            </a:r>
            <a:r>
              <a:rPr lang="en-US" altLang="ja-JP" sz="2400" dirty="0" smtClean="0"/>
              <a:t>?</a:t>
            </a:r>
            <a:endParaRPr lang="ja-JP" altLang="ja-JP" sz="2400" dirty="0"/>
          </a:p>
        </p:txBody>
      </p:sp>
      <p:sp>
        <p:nvSpPr>
          <p:cNvPr id="3" name="コンテンツ プレースホルダー 2"/>
          <p:cNvSpPr>
            <a:spLocks noGrp="1"/>
          </p:cNvSpPr>
          <p:nvPr>
            <p:ph idx="1"/>
          </p:nvPr>
        </p:nvSpPr>
        <p:spPr>
          <a:xfrm>
            <a:off x="251520" y="2277592"/>
            <a:ext cx="8640960" cy="1655464"/>
          </a:xfrm>
        </p:spPr>
        <p:txBody>
          <a:bodyPr>
            <a:normAutofit lnSpcReduction="10000"/>
          </a:bodyPr>
          <a:lstStyle/>
          <a:p>
            <a:pPr marL="457200" lvl="0" indent="-457200">
              <a:buAutoNum type="arabicPeriod"/>
            </a:pPr>
            <a:r>
              <a:rPr lang="en-US" altLang="ja-JP" sz="2400" dirty="0" err="1" smtClean="0"/>
              <a:t>Wawancarai</a:t>
            </a:r>
            <a:r>
              <a:rPr lang="en-US" altLang="ja-JP" sz="2400" dirty="0" smtClean="0"/>
              <a:t> </a:t>
            </a:r>
            <a:r>
              <a:rPr lang="en-US" altLang="ja-JP" sz="2400" dirty="0"/>
              <a:t>lima orang </a:t>
            </a:r>
            <a:r>
              <a:rPr lang="en-US" altLang="ja-JP" sz="2400" dirty="0" err="1" smtClean="0"/>
              <a:t>teman</a:t>
            </a:r>
            <a:r>
              <a:rPr lang="en-US" altLang="ja-JP" sz="2400" dirty="0" smtClean="0"/>
              <a:t> </a:t>
            </a:r>
            <a:r>
              <a:rPr lang="en-US" altLang="ja-JP" sz="2400" dirty="0" err="1"/>
              <a:t>mengenai</a:t>
            </a:r>
            <a:r>
              <a:rPr lang="en-US" altLang="ja-JP" sz="2400" dirty="0"/>
              <a:t> </a:t>
            </a:r>
            <a:r>
              <a:rPr lang="en-US" altLang="ja-JP" sz="2400" dirty="0" err="1"/>
              <a:t>hobi</a:t>
            </a:r>
            <a:r>
              <a:rPr lang="en-US" altLang="ja-JP" sz="2400" dirty="0"/>
              <a:t> </a:t>
            </a:r>
            <a:r>
              <a:rPr lang="en-US" altLang="ja-JP" sz="2400" dirty="0" err="1" smtClean="0"/>
              <a:t>masing-masing</a:t>
            </a:r>
            <a:r>
              <a:rPr lang="en-US" altLang="ja-JP" sz="2400" dirty="0" smtClean="0"/>
              <a:t> </a:t>
            </a:r>
            <a:r>
              <a:rPr lang="en-US" altLang="ja-JP" sz="2400" dirty="0" err="1"/>
              <a:t>menggunakan</a:t>
            </a:r>
            <a:r>
              <a:rPr lang="en-US" altLang="ja-JP" sz="2400" dirty="0"/>
              <a:t> </a:t>
            </a:r>
            <a:r>
              <a:rPr lang="en-US" altLang="ja-JP" sz="2400" dirty="0" err="1"/>
              <a:t>contoh</a:t>
            </a:r>
            <a:r>
              <a:rPr lang="en-US" altLang="ja-JP" sz="2400" dirty="0"/>
              <a:t> </a:t>
            </a:r>
            <a:r>
              <a:rPr lang="en-US" altLang="ja-JP" sz="2400" dirty="0" err="1"/>
              <a:t>percakapan</a:t>
            </a:r>
            <a:r>
              <a:rPr lang="en-US" altLang="ja-JP" sz="2400" dirty="0"/>
              <a:t> </a:t>
            </a:r>
            <a:r>
              <a:rPr lang="ja-JP" altLang="ja-JP" sz="2400" dirty="0"/>
              <a:t>「はなしましょう</a:t>
            </a:r>
            <a:r>
              <a:rPr lang="en-US" altLang="ja-JP" sz="2400" dirty="0"/>
              <a:t> 1</a:t>
            </a:r>
            <a:r>
              <a:rPr lang="ja-JP" altLang="ja-JP" sz="2400" dirty="0"/>
              <a:t>」</a:t>
            </a:r>
            <a:r>
              <a:rPr lang="en-US" altLang="ja-JP" sz="2400" dirty="0" smtClean="0"/>
              <a:t>.</a:t>
            </a:r>
          </a:p>
          <a:p>
            <a:pPr marL="457200" lvl="0" indent="-457200">
              <a:buAutoNum type="arabicPeriod"/>
            </a:pPr>
            <a:endParaRPr lang="en-US" altLang="ja-JP" sz="2400" dirty="0" smtClean="0"/>
          </a:p>
          <a:p>
            <a:pPr marL="457200" lvl="0" indent="-457200">
              <a:buAutoNum type="arabicPeriod"/>
            </a:pPr>
            <a:r>
              <a:rPr lang="en-US" altLang="ja-JP" sz="2400" dirty="0"/>
              <a:t>Isi </a:t>
            </a:r>
            <a:r>
              <a:rPr lang="en-US" altLang="ja-JP" sz="2400" dirty="0" err="1"/>
              <a:t>baris</a:t>
            </a:r>
            <a:r>
              <a:rPr lang="en-US" altLang="ja-JP" sz="2400" dirty="0"/>
              <a:t> paling </a:t>
            </a:r>
            <a:r>
              <a:rPr lang="en-US" altLang="ja-JP" sz="2400" dirty="0" err="1"/>
              <a:t>atas</a:t>
            </a:r>
            <a:r>
              <a:rPr lang="en-US" altLang="ja-JP" sz="2400" dirty="0"/>
              <a:t> </a:t>
            </a:r>
            <a:r>
              <a:rPr lang="en-US" altLang="ja-JP" sz="2400" dirty="0" err="1"/>
              <a:t>dengan</a:t>
            </a:r>
            <a:r>
              <a:rPr lang="en-US" altLang="ja-JP" sz="2400" dirty="0"/>
              <a:t> </a:t>
            </a:r>
            <a:r>
              <a:rPr lang="en-US" altLang="ja-JP" sz="2400" dirty="0" err="1"/>
              <a:t>informasi</a:t>
            </a:r>
            <a:r>
              <a:rPr lang="en-US" altLang="ja-JP" sz="2400" dirty="0"/>
              <a:t> </a:t>
            </a:r>
            <a:r>
              <a:rPr lang="en-US" altLang="ja-JP" sz="2400" dirty="0" err="1"/>
              <a:t>mengenai</a:t>
            </a:r>
            <a:r>
              <a:rPr lang="en-US" altLang="ja-JP" sz="2400" dirty="0"/>
              <a:t> </a:t>
            </a:r>
            <a:r>
              <a:rPr lang="en-US" altLang="ja-JP" sz="2400" dirty="0" err="1"/>
              <a:t>diri</a:t>
            </a:r>
            <a:r>
              <a:rPr lang="en-US" altLang="ja-JP" sz="2400" dirty="0"/>
              <a:t> </a:t>
            </a:r>
            <a:r>
              <a:rPr lang="en-US" altLang="ja-JP" sz="2400" dirty="0" err="1"/>
              <a:t>sendiri</a:t>
            </a:r>
            <a:r>
              <a:rPr lang="en-US" altLang="ja-JP" sz="2400" dirty="0"/>
              <a:t>.</a:t>
            </a:r>
            <a:endParaRPr lang="en-US" altLang="ja-JP" sz="2400" dirty="0" smtClean="0"/>
          </a:p>
          <a:p>
            <a:pPr marL="0" indent="0">
              <a:buNone/>
            </a:pPr>
            <a:endParaRPr lang="ja-JP" altLang="ja-JP" sz="2400" dirty="0"/>
          </a:p>
        </p:txBody>
      </p:sp>
    </p:spTree>
    <p:extLst>
      <p:ext uri="{BB962C8B-B14F-4D97-AF65-F5344CB8AC3E}">
        <p14:creationId xmlns:p14="http://schemas.microsoft.com/office/powerpoint/2010/main" val="185177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anim calcmode="lin" valueType="num">
                                      <p:cBhvr>
                                        <p:cTn id="8" dur="250" fill="hold"/>
                                        <p:tgtEl>
                                          <p:spTgt spid="11"/>
                                        </p:tgtEl>
                                        <p:attrNameLst>
                                          <p:attrName>ppt_x</p:attrName>
                                        </p:attrNameLst>
                                      </p:cBhvr>
                                      <p:tavLst>
                                        <p:tav tm="0">
                                          <p:val>
                                            <p:strVal val="#ppt_x"/>
                                          </p:val>
                                        </p:tav>
                                        <p:tav tm="100000">
                                          <p:val>
                                            <p:strVal val="#ppt_x"/>
                                          </p:val>
                                        </p:tav>
                                      </p:tavLst>
                                    </p:anim>
                                    <p:anim calcmode="lin" valueType="num">
                                      <p:cBhvr>
                                        <p:cTn id="9" dur="2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2204864"/>
            <a:ext cx="8229600" cy="4968552"/>
          </a:xfrm>
        </p:spPr>
        <p:txBody>
          <a:bodyPr>
            <a:noAutofit/>
          </a:bodyPr>
          <a:lstStyle/>
          <a:p>
            <a:pPr marL="514350" indent="-514350">
              <a:spcBef>
                <a:spcPts val="0"/>
              </a:spcBef>
              <a:buAutoNum type="arabicParenBoth"/>
            </a:pPr>
            <a:r>
              <a:rPr lang="ja-JP" altLang="en-US" sz="2800" dirty="0" smtClean="0"/>
              <a:t>しゅみ</a:t>
            </a:r>
            <a:r>
              <a:rPr lang="ja-JP" altLang="en-US" sz="2800" dirty="0"/>
              <a:t>は　</a:t>
            </a:r>
            <a:r>
              <a:rPr lang="ja-JP" altLang="en-US" sz="2800" dirty="0" smtClean="0"/>
              <a:t>（</a:t>
            </a:r>
            <a:r>
              <a:rPr lang="en-US" altLang="ja-JP" sz="2800" dirty="0"/>
              <a:t>…………………</a:t>
            </a:r>
            <a:r>
              <a:rPr lang="ja-JP" altLang="en-US" sz="2800" dirty="0" smtClean="0"/>
              <a:t>）</a:t>
            </a:r>
            <a:r>
              <a:rPr lang="ja-JP" altLang="en-US" sz="2800" dirty="0"/>
              <a:t>です</a:t>
            </a:r>
            <a:r>
              <a:rPr lang="ja-JP" altLang="en-US" sz="2800" dirty="0" smtClean="0"/>
              <a:t>。</a:t>
            </a:r>
            <a:endParaRPr lang="en-US" altLang="ja-JP" sz="2800" dirty="0" smtClean="0"/>
          </a:p>
          <a:p>
            <a:pPr marL="514350" indent="-514350">
              <a:spcBef>
                <a:spcPts val="0"/>
              </a:spcBef>
              <a:buAutoNum type="arabicParenBoth"/>
            </a:pPr>
            <a:endParaRPr lang="en-US" altLang="ja-JP" sz="2800" dirty="0" smtClean="0"/>
          </a:p>
          <a:p>
            <a:pPr marL="514350" indent="-514350">
              <a:spcBef>
                <a:spcPts val="0"/>
              </a:spcBef>
              <a:buAutoNum type="arabicParenBoth"/>
            </a:pPr>
            <a:endParaRPr lang="en-US" altLang="ja-JP" sz="2800" dirty="0" smtClean="0"/>
          </a:p>
          <a:p>
            <a:pPr marL="514350" indent="-514350">
              <a:spcBef>
                <a:spcPts val="0"/>
              </a:spcBef>
              <a:buFont typeface="Arial" panose="020B0604020202020204" pitchFamily="34" charset="0"/>
              <a:buAutoNum type="arabicParenBoth"/>
            </a:pPr>
            <a:r>
              <a:rPr lang="ja-JP" altLang="en-US" sz="2800" dirty="0" smtClean="0"/>
              <a:t>よく</a:t>
            </a:r>
            <a:r>
              <a:rPr lang="ja-JP" altLang="en-US" sz="2800" dirty="0"/>
              <a:t>（</a:t>
            </a:r>
            <a:r>
              <a:rPr lang="en-US" altLang="ja-JP" sz="2800" dirty="0"/>
              <a:t>…………………</a:t>
            </a:r>
            <a:r>
              <a:rPr lang="ja-JP" altLang="en-US" sz="2800" dirty="0"/>
              <a:t>）　を　（</a:t>
            </a:r>
            <a:r>
              <a:rPr lang="en-US" altLang="ja-JP" sz="2800" dirty="0"/>
              <a:t>…………………</a:t>
            </a:r>
            <a:r>
              <a:rPr lang="ja-JP" altLang="en-US" sz="2800" dirty="0"/>
              <a:t>）ます。</a:t>
            </a:r>
            <a:endParaRPr lang="en-US" altLang="ja-JP" sz="2800" dirty="0"/>
          </a:p>
          <a:p>
            <a:pPr marL="514350" indent="-514350">
              <a:spcBef>
                <a:spcPts val="0"/>
              </a:spcBef>
              <a:buAutoNum type="arabicParenBoth"/>
            </a:pPr>
            <a:endParaRPr lang="en-US" altLang="ja-JP" sz="2800" dirty="0" smtClean="0"/>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9139" y="159885"/>
            <a:ext cx="748693" cy="44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直線コネクタ 5"/>
          <p:cNvCxnSpPr/>
          <p:nvPr/>
        </p:nvCxnSpPr>
        <p:spPr>
          <a:xfrm flipH="1">
            <a:off x="96664" y="363422"/>
            <a:ext cx="8280000" cy="0"/>
          </a:xfrm>
          <a:prstGeom prst="line">
            <a:avLst/>
          </a:prstGeom>
          <a:ln w="15875">
            <a:solidFill>
              <a:srgbClr val="D24641"/>
            </a:solidFill>
            <a:prstDash val="sysDash"/>
          </a:ln>
        </p:spPr>
        <p:style>
          <a:lnRef idx="1">
            <a:schemeClr val="dk1"/>
          </a:lnRef>
          <a:fillRef idx="0">
            <a:schemeClr val="dk1"/>
          </a:fillRef>
          <a:effectRef idx="0">
            <a:schemeClr val="dk1"/>
          </a:effectRef>
          <a:fontRef idx="minor">
            <a:schemeClr val="tx1"/>
          </a:fontRef>
        </p:style>
      </p:cxnSp>
      <p:sp>
        <p:nvSpPr>
          <p:cNvPr id="7" name="テキスト ボックス 6"/>
          <p:cNvSpPr txBox="1"/>
          <p:nvPr/>
        </p:nvSpPr>
        <p:spPr>
          <a:xfrm>
            <a:off x="1052849" y="2657221"/>
            <a:ext cx="4985621" cy="400110"/>
          </a:xfrm>
          <a:prstGeom prst="rect">
            <a:avLst/>
          </a:prstGeom>
          <a:noFill/>
        </p:spPr>
        <p:txBody>
          <a:bodyPr wrap="square" rtlCol="0">
            <a:spAutoFit/>
          </a:bodyPr>
          <a:lstStyle/>
          <a:p>
            <a:r>
              <a:rPr kumimoji="1" lang="en-US" altLang="ja-JP" sz="2000" dirty="0" err="1" smtClean="0"/>
              <a:t>Shumi</a:t>
            </a:r>
            <a:r>
              <a:rPr kumimoji="1" lang="en-US" altLang="ja-JP" sz="2000" dirty="0" smtClean="0"/>
              <a:t> </a:t>
            </a:r>
            <a:r>
              <a:rPr kumimoji="1" lang="en-US" altLang="ja-JP" sz="2000" dirty="0" err="1" smtClean="0"/>
              <a:t>wa</a:t>
            </a:r>
            <a:r>
              <a:rPr lang="en-US" altLang="ja-JP" sz="2000" dirty="0"/>
              <a:t>	</a:t>
            </a:r>
            <a:r>
              <a:rPr lang="en-US" altLang="ja-JP" sz="2000" dirty="0" smtClean="0"/>
              <a:t>	               </a:t>
            </a:r>
            <a:r>
              <a:rPr lang="en-US" altLang="ja-JP" sz="2000" dirty="0" err="1" smtClean="0"/>
              <a:t>desu</a:t>
            </a:r>
            <a:endParaRPr kumimoji="1" lang="en-US" altLang="ja-JP" sz="2000" dirty="0" smtClean="0"/>
          </a:p>
        </p:txBody>
      </p:sp>
      <p:sp>
        <p:nvSpPr>
          <p:cNvPr id="8" name="テキスト ボックス 7"/>
          <p:cNvSpPr txBox="1"/>
          <p:nvPr/>
        </p:nvSpPr>
        <p:spPr>
          <a:xfrm>
            <a:off x="1043608" y="3882353"/>
            <a:ext cx="6264696" cy="400110"/>
          </a:xfrm>
          <a:prstGeom prst="rect">
            <a:avLst/>
          </a:prstGeom>
          <a:noFill/>
        </p:spPr>
        <p:txBody>
          <a:bodyPr wrap="square" rtlCol="0">
            <a:spAutoFit/>
          </a:bodyPr>
          <a:lstStyle/>
          <a:p>
            <a:r>
              <a:rPr kumimoji="1" lang="en-US" altLang="ja-JP" sz="2000" dirty="0" err="1" smtClean="0"/>
              <a:t>Yoku</a:t>
            </a:r>
            <a:r>
              <a:rPr kumimoji="1" lang="en-US" altLang="ja-JP" sz="2000" dirty="0" smtClean="0"/>
              <a:t>                                         o                                           </a:t>
            </a:r>
            <a:r>
              <a:rPr kumimoji="1" lang="en-US" altLang="ja-JP" sz="2000" dirty="0" err="1" smtClean="0"/>
              <a:t>masu</a:t>
            </a:r>
            <a:r>
              <a:rPr kumimoji="1" lang="en-US" altLang="ja-JP" sz="2000" dirty="0" smtClean="0"/>
              <a:t>.</a:t>
            </a: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621" y="516781"/>
            <a:ext cx="7286625"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094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25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p:cNvSpPr>
            <a:spLocks noGrp="1"/>
          </p:cNvSpPr>
          <p:nvPr>
            <p:ph type="body" idx="4294967295"/>
          </p:nvPr>
        </p:nvSpPr>
        <p:spPr>
          <a:xfrm>
            <a:off x="971600" y="4313584"/>
            <a:ext cx="7200800" cy="1140148"/>
          </a:xfrm>
          <a:noFill/>
        </p:spPr>
        <p:txBody>
          <a:bodyPr anchor="ctr">
            <a:normAutofit/>
          </a:bodyPr>
          <a:lstStyle/>
          <a:p>
            <a:pPr marL="0" indent="0">
              <a:buNone/>
            </a:pPr>
            <a:r>
              <a:rPr lang="en-US" altLang="ja-JP" sz="2800" dirty="0" err="1" smtClean="0">
                <a:solidFill>
                  <a:schemeClr val="tx1"/>
                </a:solidFill>
              </a:rPr>
              <a:t>Apa</a:t>
            </a:r>
            <a:r>
              <a:rPr lang="en-US" altLang="ja-JP" sz="2800" dirty="0" smtClean="0">
                <a:solidFill>
                  <a:schemeClr val="tx1"/>
                </a:solidFill>
              </a:rPr>
              <a:t> </a:t>
            </a:r>
            <a:r>
              <a:rPr lang="en-US" altLang="ja-JP" sz="2800" dirty="0" err="1" smtClean="0">
                <a:solidFill>
                  <a:schemeClr val="tx1"/>
                </a:solidFill>
              </a:rPr>
              <a:t>hobi</a:t>
            </a:r>
            <a:r>
              <a:rPr lang="en-US" altLang="ja-JP" sz="2800" dirty="0" smtClean="0">
                <a:solidFill>
                  <a:schemeClr val="tx1"/>
                </a:solidFill>
              </a:rPr>
              <a:t> kalian </a:t>
            </a:r>
            <a:r>
              <a:rPr lang="en-US" altLang="ja-JP" sz="2800" dirty="0" err="1" smtClean="0">
                <a:solidFill>
                  <a:schemeClr val="tx1"/>
                </a:solidFill>
              </a:rPr>
              <a:t>dan</a:t>
            </a:r>
            <a:r>
              <a:rPr lang="en-US" altLang="ja-JP" sz="2800" dirty="0" smtClean="0">
                <a:solidFill>
                  <a:schemeClr val="tx1"/>
                </a:solidFill>
              </a:rPr>
              <a:t> </a:t>
            </a:r>
            <a:r>
              <a:rPr lang="en-US" altLang="ja-JP" sz="2800" dirty="0" err="1" smtClean="0">
                <a:solidFill>
                  <a:schemeClr val="tx1"/>
                </a:solidFill>
              </a:rPr>
              <a:t>apa</a:t>
            </a:r>
            <a:r>
              <a:rPr lang="en-US" altLang="ja-JP" sz="2800" dirty="0" smtClean="0">
                <a:solidFill>
                  <a:schemeClr val="tx1"/>
                </a:solidFill>
              </a:rPr>
              <a:t> </a:t>
            </a:r>
            <a:r>
              <a:rPr lang="en-US" altLang="ja-JP" sz="2800" dirty="0" err="1" smtClean="0">
                <a:solidFill>
                  <a:schemeClr val="tx1"/>
                </a:solidFill>
              </a:rPr>
              <a:t>kesukaan</a:t>
            </a:r>
            <a:r>
              <a:rPr lang="en-US" altLang="ja-JP" sz="2800" dirty="0" err="1" smtClean="0"/>
              <a:t>mu</a:t>
            </a:r>
            <a:r>
              <a:rPr lang="en-US" altLang="ja-JP" sz="2800" dirty="0" smtClean="0">
                <a:solidFill>
                  <a:schemeClr val="tx1"/>
                </a:solidFill>
              </a:rPr>
              <a:t>? Mari </a:t>
            </a:r>
            <a:r>
              <a:rPr lang="en-US" altLang="ja-JP" sz="2800" dirty="0" err="1" smtClean="0">
                <a:solidFill>
                  <a:schemeClr val="tx1"/>
                </a:solidFill>
              </a:rPr>
              <a:t>kita</a:t>
            </a:r>
            <a:r>
              <a:rPr lang="en-US" altLang="ja-JP" sz="2800" dirty="0" smtClean="0">
                <a:solidFill>
                  <a:schemeClr val="tx1"/>
                </a:solidFill>
              </a:rPr>
              <a:t> </a:t>
            </a:r>
            <a:r>
              <a:rPr lang="en-US" altLang="ja-JP" sz="2800" dirty="0" err="1" smtClean="0">
                <a:solidFill>
                  <a:schemeClr val="tx1"/>
                </a:solidFill>
              </a:rPr>
              <a:t>bicarakan</a:t>
            </a:r>
            <a:r>
              <a:rPr lang="en-US" altLang="ja-JP" sz="2800" dirty="0" smtClean="0">
                <a:solidFill>
                  <a:schemeClr val="tx1"/>
                </a:solidFill>
              </a:rPr>
              <a:t> </a:t>
            </a:r>
            <a:r>
              <a:rPr lang="en-US" altLang="ja-JP" sz="2800" dirty="0" err="1" smtClean="0">
                <a:solidFill>
                  <a:schemeClr val="tx1"/>
                </a:solidFill>
              </a:rPr>
              <a:t>dengan</a:t>
            </a:r>
            <a:r>
              <a:rPr lang="en-US" altLang="ja-JP" sz="2800" dirty="0" smtClean="0">
                <a:solidFill>
                  <a:schemeClr val="tx1"/>
                </a:solidFill>
              </a:rPr>
              <a:t> </a:t>
            </a:r>
            <a:r>
              <a:rPr lang="en-US" altLang="ja-JP" sz="2800" dirty="0" err="1" smtClean="0">
                <a:solidFill>
                  <a:schemeClr val="tx1"/>
                </a:solidFill>
              </a:rPr>
              <a:t>teman</a:t>
            </a:r>
            <a:r>
              <a:rPr lang="en-US" altLang="ja-JP" sz="2800" dirty="0" smtClean="0">
                <a:solidFill>
                  <a:schemeClr val="tx1"/>
                </a:solidFill>
              </a:rPr>
              <a:t> </a:t>
            </a:r>
            <a:r>
              <a:rPr lang="en-US" altLang="ja-JP" sz="2800" dirty="0" err="1" smtClean="0">
                <a:solidFill>
                  <a:schemeClr val="tx1"/>
                </a:solidFill>
              </a:rPr>
              <a:t>kita</a:t>
            </a:r>
            <a:r>
              <a:rPr lang="en-US" altLang="ja-JP" sz="2800" dirty="0" smtClean="0">
                <a:solidFill>
                  <a:schemeClr val="tx1"/>
                </a:solidFill>
              </a:rPr>
              <a:t>.</a:t>
            </a:r>
            <a:endParaRPr lang="ja-JP" altLang="en-US" sz="2800" dirty="0">
              <a:solidFill>
                <a:schemeClr val="tx1"/>
              </a:solidFill>
            </a:endParaRP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9139" y="159885"/>
            <a:ext cx="748693" cy="44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直線コネクタ 7"/>
          <p:cNvCxnSpPr/>
          <p:nvPr/>
        </p:nvCxnSpPr>
        <p:spPr>
          <a:xfrm flipH="1">
            <a:off x="96664" y="363422"/>
            <a:ext cx="8280000" cy="0"/>
          </a:xfrm>
          <a:prstGeom prst="line">
            <a:avLst/>
          </a:prstGeom>
          <a:ln w="15875">
            <a:solidFill>
              <a:srgbClr val="D24641"/>
            </a:solidFill>
            <a:prstDash val="sysDash"/>
          </a:ln>
        </p:spPr>
        <p:style>
          <a:lnRef idx="1">
            <a:schemeClr val="dk1"/>
          </a:lnRef>
          <a:fillRef idx="0">
            <a:schemeClr val="dk1"/>
          </a:fillRef>
          <a:effectRef idx="0">
            <a:schemeClr val="dk1"/>
          </a:effectRef>
          <a:fontRef idx="minor">
            <a:schemeClr val="tx1"/>
          </a:fontRef>
        </p:style>
      </p:cxn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25" y="2028213"/>
            <a:ext cx="6000750" cy="63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14198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3"/>
          <p:cNvSpPr txBox="1">
            <a:spLocks/>
          </p:cNvSpPr>
          <p:nvPr/>
        </p:nvSpPr>
        <p:spPr>
          <a:xfrm>
            <a:off x="168879" y="199273"/>
            <a:ext cx="8229600" cy="1080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500" dirty="0" smtClean="0"/>
              <a:t>ききましょう　</a:t>
            </a:r>
            <a:r>
              <a:rPr lang="en-US" altLang="ja-JP" sz="3500" dirty="0" smtClean="0">
                <a:latin typeface="+mj-ea"/>
              </a:rPr>
              <a:t>2</a:t>
            </a:r>
            <a:r>
              <a:rPr lang="ja-JP" altLang="en-US" sz="3500" dirty="0" smtClean="0">
                <a:latin typeface="+mj-ea"/>
              </a:rPr>
              <a:t>①　</a:t>
            </a:r>
            <a:endParaRPr lang="ja-JP" altLang="en-US" sz="3500" dirty="0">
              <a:latin typeface="+mj-ea"/>
            </a:endParaRPr>
          </a:p>
        </p:txBody>
      </p:sp>
      <p:pic>
        <p:nvPicPr>
          <p:cNvPr id="28"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69139" y="159885"/>
            <a:ext cx="748693" cy="44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9" name="直線コネクタ 28"/>
          <p:cNvCxnSpPr/>
          <p:nvPr/>
        </p:nvCxnSpPr>
        <p:spPr>
          <a:xfrm flipH="1">
            <a:off x="96664" y="363422"/>
            <a:ext cx="8280000" cy="0"/>
          </a:xfrm>
          <a:prstGeom prst="line">
            <a:avLst/>
          </a:prstGeom>
          <a:ln w="15875">
            <a:solidFill>
              <a:srgbClr val="D24641"/>
            </a:solidFill>
            <a:prstDash val="sysDash"/>
          </a:ln>
        </p:spPr>
        <p:style>
          <a:lnRef idx="1">
            <a:schemeClr val="dk1"/>
          </a:lnRef>
          <a:fillRef idx="0">
            <a:schemeClr val="dk1"/>
          </a:fillRef>
          <a:effectRef idx="0">
            <a:schemeClr val="dk1"/>
          </a:effectRef>
          <a:fontRef idx="minor">
            <a:schemeClr val="tx1"/>
          </a:fontRef>
        </p:style>
      </p:cxnSp>
      <p:sp>
        <p:nvSpPr>
          <p:cNvPr id="30" name="正方形/長方形 29"/>
          <p:cNvSpPr/>
          <p:nvPr/>
        </p:nvSpPr>
        <p:spPr>
          <a:xfrm>
            <a:off x="0" y="927100"/>
            <a:ext cx="3419475" cy="50482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altLang="ja-JP" b="1" dirty="0" err="1">
                <a:solidFill>
                  <a:srgbClr val="D24641"/>
                </a:solidFill>
                <a:latin typeface="Rockwell" panose="02060603020205020403" pitchFamily="18" charset="0"/>
              </a:rPr>
              <a:t>Kerjakan</a:t>
            </a:r>
            <a:r>
              <a:rPr lang="en-US" altLang="ja-JP" b="1" dirty="0">
                <a:solidFill>
                  <a:srgbClr val="D24641"/>
                </a:solidFill>
                <a:latin typeface="Rockwell" panose="02060603020205020403" pitchFamily="18" charset="0"/>
              </a:rPr>
              <a:t> </a:t>
            </a:r>
            <a:r>
              <a:rPr lang="en-US" altLang="ja-JP" b="1" dirty="0" err="1">
                <a:solidFill>
                  <a:srgbClr val="D24641"/>
                </a:solidFill>
                <a:latin typeface="Rockwell" panose="02060603020205020403" pitchFamily="18" charset="0"/>
              </a:rPr>
              <a:t>Lembar</a:t>
            </a:r>
            <a:r>
              <a:rPr lang="en-US" altLang="ja-JP" b="1" dirty="0">
                <a:solidFill>
                  <a:srgbClr val="D24641"/>
                </a:solidFill>
                <a:latin typeface="Rockwell" panose="02060603020205020403" pitchFamily="18" charset="0"/>
              </a:rPr>
              <a:t> </a:t>
            </a:r>
            <a:r>
              <a:rPr lang="en-US" altLang="ja-JP" b="1" dirty="0" err="1">
                <a:solidFill>
                  <a:srgbClr val="D24641"/>
                </a:solidFill>
                <a:latin typeface="Rockwell" panose="02060603020205020403" pitchFamily="18" charset="0"/>
              </a:rPr>
              <a:t>Kerja</a:t>
            </a:r>
            <a:r>
              <a:rPr lang="en-US" altLang="ja-JP" b="1" dirty="0">
                <a:solidFill>
                  <a:srgbClr val="D24641"/>
                </a:solidFill>
                <a:latin typeface="Rockwell" panose="02060603020205020403" pitchFamily="18" charset="0"/>
              </a:rPr>
              <a:t> </a:t>
            </a:r>
            <a:r>
              <a:rPr lang="en-US" altLang="ja-JP" b="1" dirty="0" smtClean="0">
                <a:solidFill>
                  <a:srgbClr val="D24641"/>
                </a:solidFill>
                <a:latin typeface="Rockwell" panose="02060603020205020403" pitchFamily="18" charset="0"/>
              </a:rPr>
              <a:t>4 </a:t>
            </a:r>
            <a:endParaRPr lang="ja-JP" altLang="en-US" b="1" dirty="0">
              <a:solidFill>
                <a:srgbClr val="D24641"/>
              </a:solidFill>
              <a:latin typeface="Rockwell" panose="02060603020205020403" pitchFamily="18" charset="0"/>
            </a:endParaRPr>
          </a:p>
        </p:txBody>
      </p:sp>
      <p:pic>
        <p:nvPicPr>
          <p:cNvPr id="4" name="07050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extLst>
              <a:ext uri="{28A0092B-C50C-407E-A947-70E740481C1C}">
                <a14:useLocalDpi xmlns:a14="http://schemas.microsoft.com/office/drawing/2010/main" val="0"/>
              </a:ext>
            </a:extLst>
          </a:blip>
          <a:stretch>
            <a:fillRect/>
          </a:stretch>
        </p:blipFill>
        <p:spPr>
          <a:xfrm>
            <a:off x="1824120" y="4428049"/>
            <a:ext cx="360000" cy="360000"/>
          </a:xfrm>
          <a:prstGeom prst="rect">
            <a:avLst/>
          </a:prstGeom>
        </p:spPr>
      </p:pic>
      <p:pic>
        <p:nvPicPr>
          <p:cNvPr id="6" name="07050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cstate="print">
            <a:extLst>
              <a:ext uri="{28A0092B-C50C-407E-A947-70E740481C1C}">
                <a14:useLocalDpi xmlns:a14="http://schemas.microsoft.com/office/drawing/2010/main" val="0"/>
              </a:ext>
            </a:extLst>
          </a:blip>
          <a:stretch>
            <a:fillRect/>
          </a:stretch>
        </p:blipFill>
        <p:spPr>
          <a:xfrm>
            <a:off x="3635936" y="4430555"/>
            <a:ext cx="360000" cy="360000"/>
          </a:xfrm>
          <a:prstGeom prst="rect">
            <a:avLst/>
          </a:prstGeom>
        </p:spPr>
      </p:pic>
      <p:pic>
        <p:nvPicPr>
          <p:cNvPr id="7" name="07050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cstate="print">
            <a:extLst>
              <a:ext uri="{28A0092B-C50C-407E-A947-70E740481C1C}">
                <a14:useLocalDpi xmlns:a14="http://schemas.microsoft.com/office/drawing/2010/main" val="0"/>
              </a:ext>
            </a:extLst>
          </a:blip>
          <a:stretch>
            <a:fillRect/>
          </a:stretch>
        </p:blipFill>
        <p:spPr>
          <a:xfrm>
            <a:off x="5528464" y="4437152"/>
            <a:ext cx="360000" cy="360000"/>
          </a:xfrm>
          <a:prstGeom prst="rect">
            <a:avLst/>
          </a:prstGeom>
        </p:spPr>
      </p:pic>
      <p:pic>
        <p:nvPicPr>
          <p:cNvPr id="18" name="070504.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cstate="print">
            <a:extLst>
              <a:ext uri="{28A0092B-C50C-407E-A947-70E740481C1C}">
                <a14:useLocalDpi xmlns:a14="http://schemas.microsoft.com/office/drawing/2010/main" val="0"/>
              </a:ext>
            </a:extLst>
          </a:blip>
          <a:stretch>
            <a:fillRect/>
          </a:stretch>
        </p:blipFill>
        <p:spPr>
          <a:xfrm>
            <a:off x="7308344" y="4435561"/>
            <a:ext cx="360000" cy="360000"/>
          </a:xfrm>
          <a:prstGeom prst="rect">
            <a:avLst/>
          </a:prstGeom>
        </p:spPr>
      </p:pic>
      <p:sp>
        <p:nvSpPr>
          <p:cNvPr id="2" name="コンテンツ プレースホルダー 1"/>
          <p:cNvSpPr>
            <a:spLocks noGrp="1"/>
          </p:cNvSpPr>
          <p:nvPr>
            <p:ph idx="1"/>
          </p:nvPr>
        </p:nvSpPr>
        <p:spPr>
          <a:xfrm>
            <a:off x="251520" y="2276872"/>
            <a:ext cx="8640960" cy="936104"/>
          </a:xfrm>
        </p:spPr>
        <p:txBody>
          <a:bodyPr>
            <a:normAutofit/>
          </a:bodyPr>
          <a:lstStyle/>
          <a:p>
            <a:pPr marL="0" indent="0">
              <a:buNone/>
            </a:pPr>
            <a:r>
              <a:rPr lang="en-US" altLang="ja-JP" sz="2400" dirty="0" err="1"/>
              <a:t>Dengarkan</a:t>
            </a:r>
            <a:r>
              <a:rPr lang="en-US" altLang="ja-JP" sz="2400" dirty="0"/>
              <a:t> </a:t>
            </a:r>
            <a:r>
              <a:rPr lang="en-US" altLang="ja-JP" sz="2400" dirty="0" err="1"/>
              <a:t>empat</a:t>
            </a:r>
            <a:r>
              <a:rPr lang="en-US" altLang="ja-JP" sz="2400" dirty="0"/>
              <a:t> </a:t>
            </a:r>
            <a:r>
              <a:rPr lang="en-US" altLang="ja-JP" sz="2400" dirty="0" err="1"/>
              <a:t>percakapan</a:t>
            </a:r>
            <a:r>
              <a:rPr lang="en-US" altLang="ja-JP" sz="2400" dirty="0"/>
              <a:t> </a:t>
            </a:r>
            <a:r>
              <a:rPr lang="en-US" altLang="ja-JP" sz="2400" dirty="0" err="1"/>
              <a:t>berikut</a:t>
            </a:r>
            <a:r>
              <a:rPr lang="en-US" altLang="ja-JP" sz="2400" dirty="0"/>
              <a:t>. </a:t>
            </a:r>
            <a:r>
              <a:rPr lang="en-US" altLang="ja-JP" sz="2400" dirty="0" err="1"/>
              <a:t>Isilah</a:t>
            </a:r>
            <a:r>
              <a:rPr lang="en-US" altLang="ja-JP" sz="2400" dirty="0"/>
              <a:t> </a:t>
            </a:r>
            <a:r>
              <a:rPr lang="en-US" altLang="ja-JP" sz="2400" dirty="0" err="1"/>
              <a:t>hobi</a:t>
            </a:r>
            <a:r>
              <a:rPr lang="en-US" altLang="ja-JP" sz="2400" dirty="0"/>
              <a:t> </a:t>
            </a:r>
            <a:r>
              <a:rPr lang="en-US" altLang="ja-JP" sz="2400" dirty="0" err="1"/>
              <a:t>dari</a:t>
            </a:r>
            <a:r>
              <a:rPr lang="en-US" altLang="ja-JP" sz="2400" dirty="0"/>
              <a:t> </a:t>
            </a:r>
            <a:r>
              <a:rPr lang="en-US" altLang="ja-JP" sz="2400" dirty="0" err="1"/>
              <a:t>pilihan</a:t>
            </a:r>
            <a:r>
              <a:rPr lang="en-US" altLang="ja-JP" sz="2400" dirty="0"/>
              <a:t> a – d </a:t>
            </a:r>
            <a:r>
              <a:rPr lang="en-US" altLang="ja-JP" sz="2400" dirty="0" err="1"/>
              <a:t>dan</a:t>
            </a:r>
            <a:r>
              <a:rPr lang="en-US" altLang="ja-JP" sz="2400" dirty="0"/>
              <a:t> </a:t>
            </a:r>
            <a:r>
              <a:rPr lang="en-US" altLang="ja-JP" sz="2400" dirty="0" err="1"/>
              <a:t>isilah</a:t>
            </a:r>
            <a:r>
              <a:rPr lang="en-US" altLang="ja-JP" sz="2400" dirty="0"/>
              <a:t> </a:t>
            </a:r>
            <a:r>
              <a:rPr lang="en-US" altLang="ja-JP" sz="2400" dirty="0" err="1"/>
              <a:t>serta</a:t>
            </a:r>
            <a:r>
              <a:rPr lang="en-US" altLang="ja-JP" sz="2400" dirty="0"/>
              <a:t> </a:t>
            </a:r>
            <a:r>
              <a:rPr lang="en-US" altLang="ja-JP" sz="2400" dirty="0" err="1"/>
              <a:t>hal</a:t>
            </a:r>
            <a:r>
              <a:rPr lang="en-US" altLang="ja-JP" sz="2400" dirty="0"/>
              <a:t> yang </a:t>
            </a:r>
            <a:r>
              <a:rPr lang="en-US" altLang="ja-JP" sz="2400" dirty="0" err="1"/>
              <a:t>disukai</a:t>
            </a:r>
            <a:r>
              <a:rPr lang="en-US" altLang="ja-JP" sz="2400" dirty="0"/>
              <a:t> </a:t>
            </a:r>
            <a:r>
              <a:rPr lang="en-US" altLang="ja-JP" sz="2400" dirty="0" err="1"/>
              <a:t>oleh</a:t>
            </a:r>
            <a:r>
              <a:rPr lang="en-US" altLang="ja-JP" sz="2400" dirty="0"/>
              <a:t> </a:t>
            </a:r>
            <a:r>
              <a:rPr lang="en-US" altLang="ja-JP" sz="2400" dirty="0" err="1"/>
              <a:t>tiap</a:t>
            </a:r>
            <a:r>
              <a:rPr lang="en-US" altLang="ja-JP" sz="2400" dirty="0"/>
              <a:t> orang </a:t>
            </a:r>
            <a:r>
              <a:rPr lang="en-US" altLang="ja-JP" sz="2400" dirty="0" err="1"/>
              <a:t>dari</a:t>
            </a:r>
            <a:r>
              <a:rPr lang="en-US" altLang="ja-JP" sz="2400" dirty="0"/>
              <a:t> </a:t>
            </a:r>
            <a:r>
              <a:rPr lang="en-US" altLang="ja-JP" sz="2400" dirty="0" err="1"/>
              <a:t>pilihan</a:t>
            </a:r>
            <a:r>
              <a:rPr lang="en-US" altLang="ja-JP" sz="2400" dirty="0"/>
              <a:t> </a:t>
            </a:r>
            <a:r>
              <a:rPr lang="en-US" altLang="ja-JP" sz="2400" dirty="0" smtClean="0"/>
              <a:t>e </a:t>
            </a:r>
            <a:r>
              <a:rPr lang="en-US" altLang="ja-JP" sz="2400" dirty="0"/>
              <a:t>– h</a:t>
            </a:r>
            <a:r>
              <a:rPr lang="en-US" altLang="ja-JP" sz="2400" dirty="0" smtClean="0"/>
              <a:t>!</a:t>
            </a:r>
            <a:endParaRPr lang="ja-JP" altLang="ja-JP" sz="2400" dirty="0"/>
          </a:p>
        </p:txBody>
      </p:sp>
      <p:sp>
        <p:nvSpPr>
          <p:cNvPr id="32" name="角丸四角形 31"/>
          <p:cNvSpPr/>
          <p:nvPr/>
        </p:nvSpPr>
        <p:spPr>
          <a:xfrm>
            <a:off x="6693738" y="4435521"/>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t>4</a:t>
            </a:r>
            <a:endParaRPr kumimoji="1" lang="ja-JP" altLang="en-US" sz="2400" dirty="0"/>
          </a:p>
        </p:txBody>
      </p:sp>
      <p:sp>
        <p:nvSpPr>
          <p:cNvPr id="33" name="角丸四角形 32"/>
          <p:cNvSpPr/>
          <p:nvPr/>
        </p:nvSpPr>
        <p:spPr>
          <a:xfrm>
            <a:off x="4900812" y="4426266"/>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t>3</a:t>
            </a:r>
            <a:endParaRPr kumimoji="1" lang="ja-JP" altLang="en-US" sz="2400" dirty="0"/>
          </a:p>
        </p:txBody>
      </p:sp>
      <p:sp>
        <p:nvSpPr>
          <p:cNvPr id="35" name="角丸四角形 34"/>
          <p:cNvSpPr/>
          <p:nvPr/>
        </p:nvSpPr>
        <p:spPr>
          <a:xfrm>
            <a:off x="3002164" y="4426479"/>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t>2</a:t>
            </a:r>
          </a:p>
        </p:txBody>
      </p:sp>
      <p:sp>
        <p:nvSpPr>
          <p:cNvPr id="36" name="角丸四角形 35"/>
          <p:cNvSpPr/>
          <p:nvPr/>
        </p:nvSpPr>
        <p:spPr>
          <a:xfrm>
            <a:off x="1212120" y="4437112"/>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t>1</a:t>
            </a:r>
            <a:endParaRPr kumimoji="1" lang="ja-JP" altLang="en-US" sz="2400" dirty="0"/>
          </a:p>
        </p:txBody>
      </p:sp>
    </p:spTree>
    <p:extLst>
      <p:ext uri="{BB962C8B-B14F-4D97-AF65-F5344CB8AC3E}">
        <p14:creationId xmlns:p14="http://schemas.microsoft.com/office/powerpoint/2010/main" val="111062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anim calcmode="lin" valueType="num">
                                      <p:cBhvr>
                                        <p:cTn id="8" dur="250" fill="hold"/>
                                        <p:tgtEl>
                                          <p:spTgt spid="30"/>
                                        </p:tgtEl>
                                        <p:attrNameLst>
                                          <p:attrName>ppt_x</p:attrName>
                                        </p:attrNameLst>
                                      </p:cBhvr>
                                      <p:tavLst>
                                        <p:tav tm="0">
                                          <p:val>
                                            <p:strVal val="#ppt_x"/>
                                          </p:val>
                                        </p:tav>
                                        <p:tav tm="100000">
                                          <p:val>
                                            <p:strVal val="#ppt_x"/>
                                          </p:val>
                                        </p:tav>
                                      </p:tavLst>
                                    </p:anim>
                                    <p:anim calcmode="lin" valueType="num">
                                      <p:cBhvr>
                                        <p:cTn id="9" dur="25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8532" fill="hold"/>
                                        <p:tgtEl>
                                          <p:spTgt spid="4"/>
                                        </p:tgtEl>
                                      </p:cBhvr>
                                    </p:cmd>
                                  </p:childTnLst>
                                </p:cTn>
                              </p:par>
                            </p:childTnLst>
                          </p:cTn>
                        </p:par>
                      </p:childTnLst>
                    </p:cTn>
                  </p:par>
                </p:childTnLst>
              </p:cTn>
              <p:nextCondLst>
                <p:cond evt="onClick" delay="0">
                  <p:tgtEl>
                    <p:spTgt spid="4"/>
                  </p:tgtEl>
                </p:cond>
              </p:nextCondLst>
            </p:seq>
            <p:audio>
              <p:cMediaNode vol="80000">
                <p:cTn id="15" fill="hold" display="0">
                  <p:stCondLst>
                    <p:cond delay="indefinite"/>
                  </p:stCondLst>
                  <p:endCondLst>
                    <p:cond evt="onStopAudio" delay="0">
                      <p:tgtEl>
                        <p:sldTgt/>
                      </p:tgtEl>
                    </p:cond>
                  </p:endCondLst>
                </p:cTn>
                <p:tgtEl>
                  <p:spTgt spid="4"/>
                </p:tgtEl>
              </p:cMediaNode>
            </p:audi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7435" fill="hold"/>
                                        <p:tgtEl>
                                          <p:spTgt spid="6"/>
                                        </p:tgtEl>
                                      </p:cBhvr>
                                    </p:cmd>
                                  </p:childTnLst>
                                </p:cTn>
                              </p:par>
                            </p:childTnLst>
                          </p:cTn>
                        </p:par>
                      </p:childTnLst>
                    </p:cTn>
                  </p:par>
                </p:childTnLst>
              </p:cTn>
              <p:nextCondLst>
                <p:cond evt="onClick" delay="0">
                  <p:tgtEl>
                    <p:spTgt spid="6"/>
                  </p:tgtEl>
                </p:cond>
              </p:nextCondLst>
            </p:seq>
            <p:audio>
              <p:cMediaNode vol="80000">
                <p:cTn id="21" fill="hold" display="0">
                  <p:stCondLst>
                    <p:cond delay="indefinite"/>
                  </p:stCondLst>
                  <p:endCondLst>
                    <p:cond evt="onStopAudio" delay="0">
                      <p:tgtEl>
                        <p:sldTgt/>
                      </p:tgtEl>
                    </p:cond>
                  </p:endCondLst>
                </p:cTn>
                <p:tgtEl>
                  <p:spTgt spid="6"/>
                </p:tgtEl>
              </p:cMediaNode>
            </p:audio>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8715" fill="hold"/>
                                        <p:tgtEl>
                                          <p:spTgt spid="7"/>
                                        </p:tgtEl>
                                      </p:cBhvr>
                                    </p:cmd>
                                  </p:childTnLst>
                                </p:cTn>
                              </p:par>
                            </p:childTnLst>
                          </p:cTn>
                        </p:par>
                      </p:childTnLst>
                    </p:cTn>
                  </p:par>
                </p:childTnLst>
              </p:cTn>
              <p:nextCondLst>
                <p:cond evt="onClick" delay="0">
                  <p:tgtEl>
                    <p:spTgt spid="7"/>
                  </p:tgtEl>
                </p:cond>
              </p:nextCondLst>
            </p:seq>
            <p:audio>
              <p:cMediaNode vol="80000">
                <p:cTn id="27" fill="hold" display="0">
                  <p:stCondLst>
                    <p:cond delay="indefinite"/>
                  </p:stCondLst>
                  <p:endCondLst>
                    <p:cond evt="onStopAudio" delay="0">
                      <p:tgtEl>
                        <p:sldTgt/>
                      </p:tgtEl>
                    </p:cond>
                  </p:endCondLst>
                </p:cTn>
                <p:tgtEl>
                  <p:spTgt spid="7"/>
                </p:tgtEl>
              </p:cMediaNode>
            </p:audio>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7408" fill="hold"/>
                                        <p:tgtEl>
                                          <p:spTgt spid="18"/>
                                        </p:tgtEl>
                                      </p:cBhvr>
                                    </p:cmd>
                                  </p:childTnLst>
                                </p:cTn>
                              </p:par>
                            </p:childTnLst>
                          </p:cTn>
                        </p:par>
                      </p:childTnLst>
                    </p:cTn>
                  </p:par>
                </p:childTnLst>
              </p:cTn>
              <p:nextCondLst>
                <p:cond evt="onClick" delay="0">
                  <p:tgtEl>
                    <p:spTgt spid="18"/>
                  </p:tgtEl>
                </p:cond>
              </p:nextCondLst>
            </p:seq>
            <p:audio>
              <p:cMediaNode vol="80000">
                <p:cTn id="33" fill="hold" display="0">
                  <p:stCondLst>
                    <p:cond delay="indefinite"/>
                  </p:stCondLst>
                  <p:endCondLst>
                    <p:cond evt="onStopAudio" delay="0">
                      <p:tgtEl>
                        <p:sldTgt/>
                      </p:tgtEl>
                    </p:cond>
                  </p:endCondLst>
                </p:cTn>
                <p:tgtEl>
                  <p:spTgt spid="18"/>
                </p:tgtEl>
              </p:cMediaNode>
            </p:audio>
          </p:childTnLst>
        </p:cTn>
      </p:par>
    </p:tnLst>
    <p:bldLst>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86122" y="2935577"/>
            <a:ext cx="3895725" cy="366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テキスト ボックス 7"/>
          <p:cNvSpPr txBox="1"/>
          <p:nvPr/>
        </p:nvSpPr>
        <p:spPr>
          <a:xfrm>
            <a:off x="251520" y="1916832"/>
            <a:ext cx="8640960" cy="954107"/>
          </a:xfrm>
          <a:prstGeom prst="rect">
            <a:avLst/>
          </a:prstGeom>
          <a:noFill/>
        </p:spPr>
        <p:txBody>
          <a:bodyPr wrap="square" rtlCol="0">
            <a:spAutoFit/>
          </a:bodyPr>
          <a:lstStyle/>
          <a:p>
            <a:r>
              <a:rPr lang="en-US" altLang="ja-JP" sz="2800" dirty="0" err="1"/>
              <a:t>Dengarkan</a:t>
            </a:r>
            <a:r>
              <a:rPr lang="en-US" altLang="ja-JP" sz="2800" dirty="0"/>
              <a:t> </a:t>
            </a:r>
            <a:r>
              <a:rPr lang="en-US" altLang="ja-JP" sz="2800" dirty="0" err="1"/>
              <a:t>kembali</a:t>
            </a:r>
            <a:r>
              <a:rPr lang="en-US" altLang="ja-JP" sz="2800" dirty="0"/>
              <a:t> </a:t>
            </a:r>
            <a:r>
              <a:rPr lang="en-US" altLang="ja-JP" sz="2800" dirty="0" err="1"/>
              <a:t>percakapan</a:t>
            </a:r>
            <a:r>
              <a:rPr lang="en-US" altLang="ja-JP" sz="2800" dirty="0"/>
              <a:t> 1-3, </a:t>
            </a:r>
            <a:r>
              <a:rPr lang="en-US" altLang="ja-JP" sz="2800" dirty="0" err="1"/>
              <a:t>lalu</a:t>
            </a:r>
            <a:r>
              <a:rPr lang="en-US" altLang="ja-JP" sz="2800" dirty="0"/>
              <a:t> </a:t>
            </a:r>
            <a:r>
              <a:rPr lang="en-US" altLang="ja-JP" sz="2800" dirty="0" err="1" smtClean="0"/>
              <a:t>pilih</a:t>
            </a:r>
            <a:r>
              <a:rPr lang="en-US" altLang="ja-JP" sz="2800" dirty="0" smtClean="0"/>
              <a:t> kata </a:t>
            </a:r>
            <a:r>
              <a:rPr lang="en-US" altLang="ja-JP" sz="2800" dirty="0" err="1" smtClean="0"/>
              <a:t>tanya</a:t>
            </a:r>
            <a:r>
              <a:rPr lang="en-US" altLang="ja-JP" sz="2800" dirty="0" smtClean="0"/>
              <a:t> yang </a:t>
            </a:r>
            <a:r>
              <a:rPr lang="en-US" altLang="ja-JP" sz="2800" dirty="0" err="1" smtClean="0"/>
              <a:t>benar</a:t>
            </a:r>
            <a:r>
              <a:rPr lang="en-US" altLang="ja-JP" sz="2800" dirty="0" smtClean="0"/>
              <a:t>! </a:t>
            </a:r>
            <a:endParaRPr lang="ja-JP" altLang="ja-JP" sz="2800" dirty="0"/>
          </a:p>
        </p:txBody>
      </p:sp>
      <p:pic>
        <p:nvPicPr>
          <p:cNvPr id="25"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69139" y="159885"/>
            <a:ext cx="748693" cy="44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6" name="直線コネクタ 25"/>
          <p:cNvCxnSpPr/>
          <p:nvPr/>
        </p:nvCxnSpPr>
        <p:spPr>
          <a:xfrm flipH="1">
            <a:off x="96664" y="363422"/>
            <a:ext cx="8280000" cy="0"/>
          </a:xfrm>
          <a:prstGeom prst="line">
            <a:avLst/>
          </a:prstGeom>
          <a:ln w="15875">
            <a:solidFill>
              <a:srgbClr val="D24641"/>
            </a:solidFill>
            <a:prstDash val="sysDash"/>
          </a:ln>
        </p:spPr>
        <p:style>
          <a:lnRef idx="1">
            <a:schemeClr val="dk1"/>
          </a:lnRef>
          <a:fillRef idx="0">
            <a:schemeClr val="dk1"/>
          </a:fillRef>
          <a:effectRef idx="0">
            <a:schemeClr val="dk1"/>
          </a:effectRef>
          <a:fontRef idx="minor">
            <a:schemeClr val="tx1"/>
          </a:fontRef>
        </p:style>
      </p:cxnSp>
      <p:sp>
        <p:nvSpPr>
          <p:cNvPr id="27" name="タイトル 3"/>
          <p:cNvSpPr txBox="1">
            <a:spLocks/>
          </p:cNvSpPr>
          <p:nvPr/>
        </p:nvSpPr>
        <p:spPr>
          <a:xfrm>
            <a:off x="168879" y="199273"/>
            <a:ext cx="8229600" cy="1080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500" dirty="0" smtClean="0"/>
              <a:t>ききましょう　</a:t>
            </a:r>
            <a:r>
              <a:rPr lang="en-US" altLang="ja-JP" sz="3500" dirty="0" smtClean="0">
                <a:latin typeface="+mj-ea"/>
              </a:rPr>
              <a:t>2</a:t>
            </a:r>
            <a:r>
              <a:rPr lang="ja-JP" altLang="en-US" sz="3500" dirty="0" smtClean="0">
                <a:latin typeface="+mj-ea"/>
              </a:rPr>
              <a:t>②　</a:t>
            </a:r>
            <a:endParaRPr lang="ja-JP" altLang="en-US" sz="3500" dirty="0">
              <a:latin typeface="+mj-ea"/>
            </a:endParaRPr>
          </a:p>
        </p:txBody>
      </p:sp>
      <p:pic>
        <p:nvPicPr>
          <p:cNvPr id="28" name="07050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1275919" y="3934626"/>
            <a:ext cx="360000" cy="360000"/>
          </a:xfrm>
          <a:prstGeom prst="rect">
            <a:avLst/>
          </a:prstGeom>
        </p:spPr>
      </p:pic>
      <p:pic>
        <p:nvPicPr>
          <p:cNvPr id="29" name="07050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extLst>
              <a:ext uri="{28A0092B-C50C-407E-A947-70E740481C1C}">
                <a14:useLocalDpi xmlns:a14="http://schemas.microsoft.com/office/drawing/2010/main" val="0"/>
              </a:ext>
            </a:extLst>
          </a:blip>
          <a:stretch>
            <a:fillRect/>
          </a:stretch>
        </p:blipFill>
        <p:spPr>
          <a:xfrm>
            <a:off x="2727695" y="3937132"/>
            <a:ext cx="360000" cy="360000"/>
          </a:xfrm>
          <a:prstGeom prst="rect">
            <a:avLst/>
          </a:prstGeom>
        </p:spPr>
      </p:pic>
      <p:pic>
        <p:nvPicPr>
          <p:cNvPr id="30" name="07050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cstate="print">
            <a:extLst>
              <a:ext uri="{28A0092B-C50C-407E-A947-70E740481C1C}">
                <a14:useLocalDpi xmlns:a14="http://schemas.microsoft.com/office/drawing/2010/main" val="0"/>
              </a:ext>
            </a:extLst>
          </a:blip>
          <a:stretch>
            <a:fillRect/>
          </a:stretch>
        </p:blipFill>
        <p:spPr>
          <a:xfrm>
            <a:off x="4161258" y="3943942"/>
            <a:ext cx="360000" cy="360000"/>
          </a:xfrm>
          <a:prstGeom prst="rect">
            <a:avLst/>
          </a:prstGeom>
        </p:spPr>
      </p:pic>
      <p:sp>
        <p:nvSpPr>
          <p:cNvPr id="34" name="角丸四角形 33"/>
          <p:cNvSpPr/>
          <p:nvPr/>
        </p:nvSpPr>
        <p:spPr>
          <a:xfrm>
            <a:off x="3533606" y="3933056"/>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t>3</a:t>
            </a:r>
            <a:endParaRPr kumimoji="1" lang="ja-JP" altLang="en-US" sz="2400" dirty="0"/>
          </a:p>
        </p:txBody>
      </p:sp>
      <p:sp>
        <p:nvSpPr>
          <p:cNvPr id="35" name="角丸四角形 34"/>
          <p:cNvSpPr/>
          <p:nvPr/>
        </p:nvSpPr>
        <p:spPr>
          <a:xfrm>
            <a:off x="2093923" y="3933056"/>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t>2</a:t>
            </a:r>
          </a:p>
        </p:txBody>
      </p:sp>
      <p:sp>
        <p:nvSpPr>
          <p:cNvPr id="37" name="角丸四角形 36"/>
          <p:cNvSpPr/>
          <p:nvPr/>
        </p:nvSpPr>
        <p:spPr>
          <a:xfrm>
            <a:off x="663919" y="3943689"/>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t>1</a:t>
            </a:r>
            <a:endParaRPr kumimoji="1" lang="ja-JP" altLang="en-US" sz="2400" dirty="0"/>
          </a:p>
        </p:txBody>
      </p:sp>
      <p:sp>
        <p:nvSpPr>
          <p:cNvPr id="2" name="正方形/長方形 1"/>
          <p:cNvSpPr/>
          <p:nvPr/>
        </p:nvSpPr>
        <p:spPr>
          <a:xfrm>
            <a:off x="6933984" y="2734282"/>
            <a:ext cx="1415773" cy="1569660"/>
          </a:xfrm>
          <a:prstGeom prst="rect">
            <a:avLst/>
          </a:prstGeom>
          <a:noFill/>
        </p:spPr>
        <p:txBody>
          <a:bodyPr wrap="none" lIns="91440" tIns="45720" rIns="91440" bIns="45720">
            <a:spAutoFit/>
          </a:bodyPr>
          <a:lstStyle/>
          <a:p>
            <a:pPr algn="ctr"/>
            <a:r>
              <a:rPr lang="ja-JP" altLang="en-US" sz="9600" b="0" cap="none" spc="0" dirty="0" smtClean="0">
                <a:ln w="18415" cmpd="sng">
                  <a:solidFill>
                    <a:srgbClr val="FFFFFF"/>
                  </a:solidFill>
                  <a:prstDash val="solid"/>
                </a:ln>
                <a:solidFill>
                  <a:srgbClr val="D24641"/>
                </a:solidFill>
                <a:effectLst>
                  <a:outerShdw blurRad="63500" dir="3600000" algn="tl" rotWithShape="0">
                    <a:srgbClr val="000000">
                      <a:alpha val="70000"/>
                    </a:srgbClr>
                  </a:outerShdw>
                </a:effectLst>
              </a:rPr>
              <a:t>？</a:t>
            </a:r>
            <a:endParaRPr lang="ja-JP" altLang="en-US" sz="9600" b="0" cap="none" spc="0" dirty="0">
              <a:ln w="18415" cmpd="sng">
                <a:solidFill>
                  <a:srgbClr val="FFFFFF"/>
                </a:solidFill>
                <a:prstDash val="solid"/>
              </a:ln>
              <a:solidFill>
                <a:srgbClr val="D24641"/>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17781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8"/>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8532" fill="hold"/>
                                        <p:tgtEl>
                                          <p:spTgt spid="28"/>
                                        </p:tgtEl>
                                      </p:cBhvr>
                                    </p:cmd>
                                  </p:childTnLst>
                                </p:cTn>
                              </p:par>
                            </p:childTnLst>
                          </p:cTn>
                        </p:par>
                      </p:childTnLst>
                    </p:cTn>
                  </p:par>
                </p:childTnLst>
              </p:cTn>
              <p:nextCondLst>
                <p:cond evt="onClick" delay="0">
                  <p:tgtEl>
                    <p:spTgt spid="28"/>
                  </p:tgtEl>
                </p:cond>
              </p:nextCondLst>
            </p:seq>
            <p:seq concurrent="1" nextAc="seek">
              <p:cTn id="16" restart="whenNotActive" fill="hold" evtFilter="cancelBubble" nodeType="interactiveSeq">
                <p:stCondLst>
                  <p:cond evt="onClick" delay="0">
                    <p:tgtEl>
                      <p:spTgt spid="29"/>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7435" fill="hold"/>
                                        <p:tgtEl>
                                          <p:spTgt spid="29"/>
                                        </p:tgtEl>
                                      </p:cBhvr>
                                    </p:cmd>
                                  </p:childTnLst>
                                </p:cTn>
                              </p:par>
                            </p:childTnLst>
                          </p:cTn>
                        </p:par>
                      </p:childTnLst>
                    </p:cTn>
                  </p:par>
                </p:childTnLst>
              </p:cTn>
              <p:nextCondLst>
                <p:cond evt="onClick" delay="0">
                  <p:tgtEl>
                    <p:spTgt spid="29"/>
                  </p:tgtEl>
                </p:cond>
              </p:nextCondLst>
            </p:seq>
            <p:seq concurrent="1" nextAc="seek">
              <p:cTn id="21" restart="whenNotActive" fill="hold" evtFilter="cancelBubble" nodeType="interactiveSeq">
                <p:stCondLst>
                  <p:cond evt="onClick" delay="0">
                    <p:tgtEl>
                      <p:spTgt spid="3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8715" fill="hold"/>
                                        <p:tgtEl>
                                          <p:spTgt spid="30"/>
                                        </p:tgtEl>
                                      </p:cBhvr>
                                    </p:cmd>
                                  </p:childTnLst>
                                </p:cTn>
                              </p:par>
                            </p:childTnLst>
                          </p:cTn>
                        </p:par>
                      </p:childTnLst>
                    </p:cTn>
                  </p:par>
                </p:childTnLst>
              </p:cTn>
              <p:nextCondLst>
                <p:cond evt="onClick" delay="0">
                  <p:tgtEl>
                    <p:spTgt spid="30"/>
                  </p:tgtEl>
                </p:cond>
              </p:nextCondLst>
            </p:seq>
            <p:audio>
              <p:cMediaNode vol="80000">
                <p:cTn id="26" fill="hold" display="0">
                  <p:stCondLst>
                    <p:cond delay="indefinite"/>
                  </p:stCondLst>
                  <p:endCondLst>
                    <p:cond evt="onStopAudio" delay="0">
                      <p:tgtEl>
                        <p:sldTgt/>
                      </p:tgtEl>
                    </p:cond>
                  </p:endCondLst>
                </p:cTn>
                <p:tgtEl>
                  <p:spTgt spid="28"/>
                </p:tgtEl>
              </p:cMediaNode>
            </p:audio>
            <p:audio>
              <p:cMediaNode vol="80000">
                <p:cTn id="27" fill="hold" display="0">
                  <p:stCondLst>
                    <p:cond delay="indefinite"/>
                  </p:stCondLst>
                  <p:endCondLst>
                    <p:cond evt="onStopAudio" delay="0">
                      <p:tgtEl>
                        <p:sldTgt/>
                      </p:tgtEl>
                    </p:cond>
                  </p:endCondLst>
                </p:cTn>
                <p:tgtEl>
                  <p:spTgt spid="29"/>
                </p:tgtEl>
              </p:cMediaNode>
            </p:audio>
            <p:audio>
              <p:cMediaNode vol="80000">
                <p:cTn id="28" fill="hold" display="0">
                  <p:stCondLst>
                    <p:cond delay="indefinite"/>
                  </p:stCondLst>
                  <p:endCondLst>
                    <p:cond evt="onStopAudio" delay="0">
                      <p:tgtEl>
                        <p:sldTgt/>
                      </p:tgtEl>
                    </p:cond>
                  </p:endCondLst>
                </p:cTn>
                <p:tgtEl>
                  <p:spTgt spid="30"/>
                </p:tgtEl>
              </p:cMediaNode>
            </p:audio>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158246" y="196970"/>
            <a:ext cx="8229600" cy="1080000"/>
          </a:xfrm>
        </p:spPr>
        <p:txBody>
          <a:bodyPr>
            <a:normAutofit/>
          </a:bodyPr>
          <a:lstStyle/>
          <a:p>
            <a:pPr algn="l"/>
            <a:r>
              <a:rPr kumimoji="1" lang="ja-JP" altLang="en-US" sz="3500" dirty="0" smtClean="0">
                <a:latin typeface="+mj-ea"/>
              </a:rPr>
              <a:t>はなしましょう　</a:t>
            </a:r>
            <a:r>
              <a:rPr lang="en-US" altLang="ja-JP" sz="3500" dirty="0">
                <a:latin typeface="+mj-ea"/>
              </a:rPr>
              <a:t>2</a:t>
            </a:r>
            <a:endParaRPr kumimoji="1" lang="ja-JP" altLang="en-US" sz="3500" dirty="0">
              <a:latin typeface="+mj-ea"/>
            </a:endParaRPr>
          </a:p>
        </p:txBody>
      </p:sp>
      <p:sp>
        <p:nvSpPr>
          <p:cNvPr id="31" name="AutoShape 109"/>
          <p:cNvSpPr>
            <a:spLocks noChangeArrowheads="1"/>
          </p:cNvSpPr>
          <p:nvPr/>
        </p:nvSpPr>
        <p:spPr bwMode="auto">
          <a:xfrm>
            <a:off x="1658932" y="1700888"/>
            <a:ext cx="5166582" cy="720000"/>
          </a:xfrm>
          <a:prstGeom prst="wedgeRoundRectCallout">
            <a:avLst>
              <a:gd name="adj1" fmla="val -58079"/>
              <a:gd name="adj2" fmla="val 35866"/>
              <a:gd name="adj3" fmla="val 16667"/>
            </a:avLst>
          </a:prstGeom>
          <a:ln>
            <a:solidFill>
              <a:srgbClr val="D24641"/>
            </a:solidFill>
            <a:headEnd/>
            <a:tailEnd/>
          </a:ln>
        </p:spPr>
        <p:style>
          <a:lnRef idx="2">
            <a:schemeClr val="accent1"/>
          </a:lnRef>
          <a:fillRef idx="1">
            <a:schemeClr val="lt1"/>
          </a:fillRef>
          <a:effectRef idx="0">
            <a:schemeClr val="accent1"/>
          </a:effectRef>
          <a:fontRef idx="minor">
            <a:schemeClr val="dk1"/>
          </a:fontRef>
        </p:style>
        <p:txBody>
          <a:bodyPr rot="0" vert="horz" wrap="square" lIns="74295" tIns="8890" rIns="74295" bIns="8890" anchor="ctr" anchorCtr="0" upright="1">
            <a:noAutofit/>
          </a:bodyPr>
          <a:lstStyle/>
          <a:p>
            <a:r>
              <a:rPr lang="ja-JP" altLang="ja-JP" sz="2400" dirty="0"/>
              <a:t>（エコさん） 、しゅみは　なんですか</a:t>
            </a:r>
            <a:r>
              <a:rPr lang="ja-JP" altLang="ja-JP" sz="2400" dirty="0" smtClean="0"/>
              <a:t>。</a:t>
            </a:r>
            <a:endParaRPr lang="en-US" altLang="ja-JP" sz="2400" dirty="0" smtClean="0"/>
          </a:p>
          <a:p>
            <a:r>
              <a:rPr lang="en-US" altLang="ja-JP" sz="2000" dirty="0"/>
              <a:t>( </a:t>
            </a:r>
            <a:r>
              <a:rPr lang="en-US" altLang="ja-JP" sz="2000" i="1" dirty="0" err="1" smtClean="0"/>
              <a:t>Eko</a:t>
            </a:r>
            <a:r>
              <a:rPr lang="en-US" altLang="ja-JP" sz="2000" dirty="0" smtClean="0"/>
              <a:t>-san </a:t>
            </a:r>
            <a:r>
              <a:rPr lang="en-US" altLang="ja-JP" sz="2000" dirty="0"/>
              <a:t>),  </a:t>
            </a:r>
            <a:r>
              <a:rPr lang="en-US" altLang="ja-JP" sz="2000" dirty="0" err="1"/>
              <a:t>shumi</a:t>
            </a:r>
            <a:r>
              <a:rPr lang="en-US" altLang="ja-JP" sz="2000" dirty="0"/>
              <a:t> </a:t>
            </a:r>
            <a:r>
              <a:rPr lang="en-US" altLang="ja-JP" sz="2000" dirty="0" err="1"/>
              <a:t>wa</a:t>
            </a:r>
            <a:r>
              <a:rPr lang="en-US" altLang="ja-JP" sz="2000" dirty="0"/>
              <a:t> nan </a:t>
            </a:r>
            <a:r>
              <a:rPr lang="en-US" altLang="ja-JP" sz="2000" dirty="0" err="1"/>
              <a:t>desu</a:t>
            </a:r>
            <a:r>
              <a:rPr lang="en-US" altLang="ja-JP" sz="2000" dirty="0"/>
              <a:t> </a:t>
            </a:r>
            <a:r>
              <a:rPr lang="en-US" altLang="ja-JP" sz="2000" dirty="0" err="1"/>
              <a:t>ka</a:t>
            </a:r>
            <a:r>
              <a:rPr lang="en-US" altLang="ja-JP" sz="2000" dirty="0" smtClean="0"/>
              <a:t>.</a:t>
            </a:r>
            <a:endParaRPr lang="ja-JP" altLang="ja-JP" sz="2000" dirty="0"/>
          </a:p>
        </p:txBody>
      </p:sp>
      <p:sp>
        <p:nvSpPr>
          <p:cNvPr id="36" name="AutoShape 110"/>
          <p:cNvSpPr>
            <a:spLocks noChangeArrowheads="1"/>
          </p:cNvSpPr>
          <p:nvPr/>
        </p:nvSpPr>
        <p:spPr bwMode="auto">
          <a:xfrm>
            <a:off x="1310374" y="2781088"/>
            <a:ext cx="6552728" cy="720000"/>
          </a:xfrm>
          <a:prstGeom prst="wedgeRoundRectCallout">
            <a:avLst>
              <a:gd name="adj1" fmla="val 54553"/>
              <a:gd name="adj2" fmla="val -3575"/>
              <a:gd name="adj3" fmla="val 16667"/>
            </a:avLst>
          </a:prstGeom>
          <a:ln>
            <a:solidFill>
              <a:srgbClr val="D24641"/>
            </a:solidFill>
            <a:prstDash val="dash"/>
            <a:headEnd/>
            <a:tailEnd/>
          </a:ln>
        </p:spPr>
        <p:style>
          <a:lnRef idx="2">
            <a:schemeClr val="accent1"/>
          </a:lnRef>
          <a:fillRef idx="1">
            <a:schemeClr val="lt1"/>
          </a:fillRef>
          <a:effectRef idx="0">
            <a:schemeClr val="accent1"/>
          </a:effectRef>
          <a:fontRef idx="minor">
            <a:schemeClr val="dk1"/>
          </a:fontRef>
        </p:style>
        <p:txBody>
          <a:bodyPr rot="0" vert="horz" wrap="square" lIns="74295" tIns="8890" rIns="74295" bIns="8890" anchor="ctr" anchorCtr="0" upright="1">
            <a:noAutofit/>
          </a:bodyPr>
          <a:lstStyle/>
          <a:p>
            <a:r>
              <a:rPr lang="ja-JP" altLang="ja-JP" sz="2400" dirty="0" smtClean="0"/>
              <a:t>（</a:t>
            </a:r>
            <a:r>
              <a:rPr lang="ja-JP" altLang="ja-JP" sz="2400" dirty="0"/>
              <a:t>アニメ）です。よく（インターネット）を　（</a:t>
            </a:r>
            <a:r>
              <a:rPr lang="ja-JP" altLang="ja-JP" sz="2400" dirty="0" smtClean="0"/>
              <a:t>みます</a:t>
            </a:r>
            <a:r>
              <a:rPr lang="en-US" altLang="ja-JP" sz="2400" dirty="0" smtClean="0"/>
              <a:t>)</a:t>
            </a:r>
            <a:r>
              <a:rPr lang="ja-JP" altLang="ja-JP" sz="2400" dirty="0" smtClean="0"/>
              <a:t>。</a:t>
            </a:r>
            <a:endParaRPr lang="ja-JP" altLang="ja-JP" sz="2400" dirty="0"/>
          </a:p>
          <a:p>
            <a:r>
              <a:rPr lang="en-US" altLang="ja-JP" sz="2000" dirty="0" smtClean="0"/>
              <a:t>(</a:t>
            </a:r>
            <a:r>
              <a:rPr lang="en-US" altLang="ja-JP" sz="2000" dirty="0"/>
              <a:t>Anime) </a:t>
            </a:r>
            <a:r>
              <a:rPr lang="en-US" altLang="ja-JP" sz="2000" dirty="0" err="1"/>
              <a:t>desu</a:t>
            </a:r>
            <a:r>
              <a:rPr lang="en-US" altLang="ja-JP" sz="2000" dirty="0"/>
              <a:t>.</a:t>
            </a:r>
            <a:r>
              <a:rPr lang="ja-JP" altLang="ja-JP" sz="2000" dirty="0"/>
              <a:t>　</a:t>
            </a:r>
            <a:r>
              <a:rPr lang="en-US" altLang="ja-JP" sz="2000" dirty="0" err="1" smtClean="0"/>
              <a:t>Yoku</a:t>
            </a:r>
            <a:r>
              <a:rPr lang="en-US" altLang="ja-JP" sz="2000" dirty="0"/>
              <a:t> </a:t>
            </a:r>
            <a:r>
              <a:rPr lang="en-US" altLang="ja-JP" sz="2000" dirty="0" smtClean="0"/>
              <a:t> </a:t>
            </a:r>
            <a:r>
              <a:rPr lang="en-US" altLang="ja-JP" sz="2000" dirty="0"/>
              <a:t>(</a:t>
            </a:r>
            <a:r>
              <a:rPr lang="en-US" altLang="ja-JP" sz="2000" dirty="0" err="1" smtClean="0"/>
              <a:t>intaanetto</a:t>
            </a:r>
            <a:r>
              <a:rPr lang="en-US" altLang="ja-JP" sz="2000" dirty="0" smtClean="0"/>
              <a:t>) </a:t>
            </a:r>
            <a:r>
              <a:rPr lang="en-US" altLang="ja-JP" sz="2000" dirty="0"/>
              <a:t>o </a:t>
            </a:r>
            <a:r>
              <a:rPr lang="en-US" altLang="ja-JP" sz="2000" dirty="0" smtClean="0"/>
              <a:t>(</a:t>
            </a:r>
            <a:r>
              <a:rPr lang="en-US" altLang="ja-JP" sz="2000" dirty="0" err="1" smtClean="0"/>
              <a:t>mimasu</a:t>
            </a:r>
            <a:r>
              <a:rPr lang="en-US" altLang="ja-JP" sz="2000" dirty="0" smtClean="0"/>
              <a:t>).</a:t>
            </a:r>
            <a:r>
              <a:rPr lang="en-US" sz="2000" kern="100" dirty="0">
                <a:effectLst/>
                <a:latin typeface="+mn-ea"/>
                <a:cs typeface="Cordia New"/>
              </a:rPr>
              <a:t> </a:t>
            </a:r>
            <a:endParaRPr lang="ja-JP" sz="2000" kern="100" dirty="0">
              <a:effectLst/>
              <a:latin typeface="+mn-ea"/>
              <a:cs typeface="Cordia New"/>
            </a:endParaRPr>
          </a:p>
        </p:txBody>
      </p:sp>
      <p:sp>
        <p:nvSpPr>
          <p:cNvPr id="10" name="AutoShape 109"/>
          <p:cNvSpPr>
            <a:spLocks noChangeArrowheads="1"/>
          </p:cNvSpPr>
          <p:nvPr/>
        </p:nvSpPr>
        <p:spPr bwMode="auto">
          <a:xfrm>
            <a:off x="1403648" y="3789120"/>
            <a:ext cx="4968552" cy="720000"/>
          </a:xfrm>
          <a:prstGeom prst="wedgeRoundRectCallout">
            <a:avLst>
              <a:gd name="adj1" fmla="val -57278"/>
              <a:gd name="adj2" fmla="val -28861"/>
              <a:gd name="adj3" fmla="val 16667"/>
            </a:avLst>
          </a:prstGeom>
          <a:ln>
            <a:solidFill>
              <a:srgbClr val="D24641"/>
            </a:solidFill>
            <a:headEnd/>
            <a:tailEnd/>
          </a:ln>
        </p:spPr>
        <p:style>
          <a:lnRef idx="2">
            <a:schemeClr val="accent1"/>
          </a:lnRef>
          <a:fillRef idx="1">
            <a:schemeClr val="lt1"/>
          </a:fillRef>
          <a:effectRef idx="0">
            <a:schemeClr val="accent1"/>
          </a:effectRef>
          <a:fontRef idx="minor">
            <a:schemeClr val="dk1"/>
          </a:fontRef>
        </p:style>
        <p:txBody>
          <a:bodyPr rot="0" vert="horz" wrap="square" lIns="74295" tIns="8890" rIns="74295" bIns="8890" anchor="ctr" anchorCtr="0" upright="1">
            <a:noAutofit/>
          </a:bodyPr>
          <a:lstStyle/>
          <a:p>
            <a:r>
              <a:rPr lang="ja-JP" altLang="ja-JP" sz="2400" dirty="0"/>
              <a:t>そうですか。（なに）が　すきですか。</a:t>
            </a:r>
          </a:p>
          <a:p>
            <a:r>
              <a:rPr lang="en-US" altLang="ja-JP" sz="2000" dirty="0" err="1"/>
              <a:t>Sou</a:t>
            </a:r>
            <a:r>
              <a:rPr lang="en-US" altLang="ja-JP" sz="2000" dirty="0"/>
              <a:t> </a:t>
            </a:r>
            <a:r>
              <a:rPr lang="en-US" altLang="ja-JP" sz="2000" dirty="0" err="1"/>
              <a:t>desu</a:t>
            </a:r>
            <a:r>
              <a:rPr lang="en-US" altLang="ja-JP" sz="2000" dirty="0"/>
              <a:t> </a:t>
            </a:r>
            <a:r>
              <a:rPr lang="en-US" altLang="ja-JP" sz="2000" dirty="0" err="1"/>
              <a:t>ka</a:t>
            </a:r>
            <a:r>
              <a:rPr lang="en-US" altLang="ja-JP" sz="2000" dirty="0"/>
              <a:t>.</a:t>
            </a:r>
            <a:r>
              <a:rPr lang="ja-JP" altLang="ja-JP" sz="2000" dirty="0"/>
              <a:t>　</a:t>
            </a:r>
            <a:r>
              <a:rPr lang="en-US" altLang="ja-JP" sz="2000" dirty="0"/>
              <a:t> </a:t>
            </a:r>
            <a:r>
              <a:rPr lang="en-US" altLang="ja-JP" sz="2000" dirty="0" smtClean="0"/>
              <a:t>(</a:t>
            </a:r>
            <a:r>
              <a:rPr lang="en-US" altLang="ja-JP" sz="2000" dirty="0" err="1" smtClean="0"/>
              <a:t>Nani</a:t>
            </a:r>
            <a:r>
              <a:rPr lang="en-US" altLang="ja-JP" sz="2000" dirty="0" smtClean="0"/>
              <a:t>)  </a:t>
            </a:r>
            <a:r>
              <a:rPr lang="en-US" altLang="ja-JP" sz="2000" dirty="0" err="1"/>
              <a:t>ga</a:t>
            </a:r>
            <a:r>
              <a:rPr lang="en-US" altLang="ja-JP" sz="2000" dirty="0"/>
              <a:t>  </a:t>
            </a:r>
            <a:r>
              <a:rPr lang="en-US" altLang="ja-JP" sz="2000" dirty="0" err="1"/>
              <a:t>suki</a:t>
            </a:r>
            <a:r>
              <a:rPr lang="en-US" altLang="ja-JP" sz="2000" dirty="0"/>
              <a:t> </a:t>
            </a:r>
            <a:r>
              <a:rPr lang="en-US" altLang="ja-JP" sz="2000" dirty="0" err="1"/>
              <a:t>desu</a:t>
            </a:r>
            <a:r>
              <a:rPr lang="en-US" altLang="ja-JP" sz="2000" dirty="0"/>
              <a:t> </a:t>
            </a:r>
            <a:r>
              <a:rPr lang="en-US" altLang="ja-JP" sz="2000" dirty="0" err="1" smtClean="0"/>
              <a:t>ka</a:t>
            </a:r>
            <a:r>
              <a:rPr lang="en-US" altLang="ja-JP" sz="2000" dirty="0" smtClean="0"/>
              <a:t>.</a:t>
            </a:r>
            <a:r>
              <a:rPr lang="ja-JP" altLang="ja-JP" sz="2400" dirty="0"/>
              <a:t>　 </a:t>
            </a:r>
          </a:p>
        </p:txBody>
      </p:sp>
      <p:sp>
        <p:nvSpPr>
          <p:cNvPr id="9" name="AutoShape 110"/>
          <p:cNvSpPr>
            <a:spLocks noChangeArrowheads="1"/>
          </p:cNvSpPr>
          <p:nvPr/>
        </p:nvSpPr>
        <p:spPr bwMode="auto">
          <a:xfrm>
            <a:off x="4139952" y="4797232"/>
            <a:ext cx="3672408" cy="720000"/>
          </a:xfrm>
          <a:prstGeom prst="wedgeRoundRectCallout">
            <a:avLst>
              <a:gd name="adj1" fmla="val 59421"/>
              <a:gd name="adj2" fmla="val -48125"/>
              <a:gd name="adj3" fmla="val 16667"/>
            </a:avLst>
          </a:prstGeom>
          <a:ln>
            <a:solidFill>
              <a:srgbClr val="D24641"/>
            </a:solidFill>
            <a:prstDash val="dash"/>
            <a:headEnd/>
            <a:tailEnd/>
          </a:ln>
        </p:spPr>
        <p:style>
          <a:lnRef idx="2">
            <a:schemeClr val="accent1"/>
          </a:lnRef>
          <a:fillRef idx="1">
            <a:schemeClr val="lt1"/>
          </a:fillRef>
          <a:effectRef idx="0">
            <a:schemeClr val="accent1"/>
          </a:effectRef>
          <a:fontRef idx="minor">
            <a:schemeClr val="dk1"/>
          </a:fontRef>
        </p:style>
        <p:txBody>
          <a:bodyPr rot="0" vert="horz" wrap="square" lIns="74295" tIns="8890" rIns="74295" bIns="8890" anchor="ctr" anchorCtr="0" upright="1">
            <a:noAutofit/>
          </a:bodyPr>
          <a:lstStyle/>
          <a:p>
            <a:r>
              <a:rPr lang="ja-JP" altLang="ja-JP" sz="2400" dirty="0" smtClean="0"/>
              <a:t>（</a:t>
            </a:r>
            <a:r>
              <a:rPr lang="ja-JP" altLang="ja-JP" sz="2400" dirty="0"/>
              <a:t>ドラえもん）が すきです。</a:t>
            </a:r>
          </a:p>
          <a:p>
            <a:r>
              <a:rPr lang="en-US" altLang="ja-JP" sz="2000" dirty="0" smtClean="0"/>
              <a:t>(</a:t>
            </a:r>
            <a:r>
              <a:rPr lang="en-US" altLang="ja-JP" sz="2000" dirty="0" err="1"/>
              <a:t>Doraemon</a:t>
            </a:r>
            <a:r>
              <a:rPr lang="en-US" altLang="ja-JP" sz="2000" dirty="0"/>
              <a:t>) </a:t>
            </a:r>
            <a:r>
              <a:rPr lang="en-US" altLang="ja-JP" sz="2000" dirty="0" err="1"/>
              <a:t>ga</a:t>
            </a:r>
            <a:r>
              <a:rPr lang="en-US" altLang="ja-JP" sz="2000" dirty="0"/>
              <a:t> </a:t>
            </a:r>
            <a:r>
              <a:rPr lang="en-US" altLang="ja-JP" sz="2000" dirty="0" err="1"/>
              <a:t>suki</a:t>
            </a:r>
            <a:r>
              <a:rPr lang="en-US" altLang="ja-JP" sz="2000" dirty="0"/>
              <a:t> </a:t>
            </a:r>
            <a:r>
              <a:rPr lang="en-US" altLang="ja-JP" sz="2000" dirty="0" err="1"/>
              <a:t>desu</a:t>
            </a:r>
            <a:r>
              <a:rPr lang="en-US" altLang="ja-JP" sz="2000" dirty="0" smtClean="0"/>
              <a:t>.</a:t>
            </a:r>
            <a:r>
              <a:rPr lang="en-US" sz="2000" kern="100" dirty="0">
                <a:effectLst/>
                <a:latin typeface="+mn-ea"/>
                <a:cs typeface="Cordia New"/>
              </a:rPr>
              <a:t> </a:t>
            </a:r>
            <a:endParaRPr lang="ja-JP" sz="2000" kern="100" dirty="0">
              <a:effectLst/>
              <a:latin typeface="+mn-ea"/>
              <a:cs typeface="Cordia New"/>
            </a:endParaRPr>
          </a:p>
        </p:txBody>
      </p:sp>
      <p:sp>
        <p:nvSpPr>
          <p:cNvPr id="11" name="AutoShape 109"/>
          <p:cNvSpPr>
            <a:spLocks noChangeArrowheads="1"/>
          </p:cNvSpPr>
          <p:nvPr/>
        </p:nvSpPr>
        <p:spPr bwMode="auto">
          <a:xfrm>
            <a:off x="1466485" y="5589320"/>
            <a:ext cx="2025395" cy="720000"/>
          </a:xfrm>
          <a:prstGeom prst="wedgeRoundRectCallout">
            <a:avLst>
              <a:gd name="adj1" fmla="val -63425"/>
              <a:gd name="adj2" fmla="val -47117"/>
              <a:gd name="adj3" fmla="val 16667"/>
            </a:avLst>
          </a:prstGeom>
          <a:ln>
            <a:solidFill>
              <a:srgbClr val="D24641"/>
            </a:solidFill>
            <a:headEnd/>
            <a:tailEnd/>
          </a:ln>
        </p:spPr>
        <p:style>
          <a:lnRef idx="2">
            <a:schemeClr val="accent1"/>
          </a:lnRef>
          <a:fillRef idx="1">
            <a:schemeClr val="lt1"/>
          </a:fillRef>
          <a:effectRef idx="0">
            <a:schemeClr val="accent1"/>
          </a:effectRef>
          <a:fontRef idx="minor">
            <a:schemeClr val="dk1"/>
          </a:fontRef>
        </p:style>
        <p:txBody>
          <a:bodyPr rot="0" vert="horz" wrap="square" lIns="74295" tIns="8890" rIns="74295" bIns="8890" anchor="ctr" anchorCtr="0" upright="1">
            <a:noAutofit/>
          </a:bodyPr>
          <a:lstStyle/>
          <a:p>
            <a:r>
              <a:rPr lang="ja-JP" altLang="ja-JP" sz="2400" dirty="0"/>
              <a:t>そうですか。</a:t>
            </a:r>
          </a:p>
          <a:p>
            <a:r>
              <a:rPr lang="en-US" altLang="ja-JP" sz="2000" dirty="0" err="1"/>
              <a:t>Sou</a:t>
            </a:r>
            <a:r>
              <a:rPr lang="en-US" altLang="ja-JP" sz="2000" dirty="0"/>
              <a:t> </a:t>
            </a:r>
            <a:r>
              <a:rPr lang="en-US" altLang="ja-JP" sz="2000" dirty="0" err="1"/>
              <a:t>desu</a:t>
            </a:r>
            <a:r>
              <a:rPr lang="en-US" altLang="ja-JP" sz="2000" dirty="0"/>
              <a:t> </a:t>
            </a:r>
            <a:r>
              <a:rPr lang="en-US" altLang="ja-JP" sz="2000" dirty="0" err="1"/>
              <a:t>ka</a:t>
            </a:r>
            <a:r>
              <a:rPr lang="en-US" altLang="ja-JP" sz="2000" dirty="0"/>
              <a:t>.</a:t>
            </a:r>
            <a:r>
              <a:rPr lang="ja-JP" altLang="ja-JP" sz="2000" dirty="0"/>
              <a:t>　</a:t>
            </a:r>
            <a:r>
              <a:rPr lang="ja-JP" altLang="ja-JP" sz="2400" dirty="0"/>
              <a:t> </a:t>
            </a:r>
          </a:p>
        </p:txBody>
      </p:sp>
      <p:pic>
        <p:nvPicPr>
          <p:cNvPr id="2" name="07060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extLst>
              <a:ext uri="{28A0092B-C50C-407E-A947-70E740481C1C}">
                <a14:useLocalDpi xmlns:a14="http://schemas.microsoft.com/office/drawing/2010/main" val="0"/>
              </a:ext>
            </a:extLst>
          </a:blip>
          <a:stretch>
            <a:fillRect/>
          </a:stretch>
        </p:blipFill>
        <p:spPr>
          <a:xfrm>
            <a:off x="3418878" y="522137"/>
            <a:ext cx="548480" cy="486000"/>
          </a:xfrm>
          <a:prstGeom prst="rect">
            <a:avLst/>
          </a:prstGeom>
        </p:spPr>
      </p:pic>
      <p:pic>
        <p:nvPicPr>
          <p:cNvPr id="14"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69139" y="159885"/>
            <a:ext cx="748693" cy="44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直線コネクタ 14"/>
          <p:cNvCxnSpPr/>
          <p:nvPr/>
        </p:nvCxnSpPr>
        <p:spPr>
          <a:xfrm flipH="1">
            <a:off x="96664" y="363422"/>
            <a:ext cx="8280000" cy="0"/>
          </a:xfrm>
          <a:prstGeom prst="line">
            <a:avLst/>
          </a:prstGeom>
          <a:ln w="15875">
            <a:solidFill>
              <a:srgbClr val="D24641"/>
            </a:solidFill>
            <a:prstDash val="sysDash"/>
          </a:ln>
        </p:spPr>
        <p:style>
          <a:lnRef idx="1">
            <a:schemeClr val="dk1"/>
          </a:lnRef>
          <a:fillRef idx="0">
            <a:schemeClr val="dk1"/>
          </a:fillRef>
          <a:effectRef idx="0">
            <a:schemeClr val="dk1"/>
          </a:effectRef>
          <a:fontRef idx="minor">
            <a:schemeClr val="tx1"/>
          </a:fontRef>
        </p:style>
      </p:cxnSp>
      <p:pic>
        <p:nvPicPr>
          <p:cNvPr id="1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8446" y="3568912"/>
            <a:ext cx="923925"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2553" y="2533085"/>
            <a:ext cx="801688" cy="982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54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5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25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5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5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8140" fill="hold"/>
                                        <p:tgtEl>
                                          <p:spTgt spid="2"/>
                                        </p:tgtEl>
                                      </p:cBhvr>
                                    </p:cmd>
                                  </p:childTnLst>
                                </p:cTn>
                              </p:par>
                            </p:childTnLst>
                          </p:cTn>
                        </p:par>
                      </p:childTnLst>
                    </p:cTn>
                  </p:par>
                </p:childTnLst>
              </p:cTn>
              <p:nextCondLst>
                <p:cond evt="onClick" delay="0">
                  <p:tgtEl>
                    <p:spTgt spid="2"/>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31" grpId="0" animBg="1"/>
      <p:bldP spid="36" grpId="0" animBg="1"/>
      <p:bldP spid="10" grpId="0" animBg="1"/>
      <p:bldP spid="9"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2-10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extLst>
              <a:ext uri="{28A0092B-C50C-407E-A947-70E740481C1C}">
                <a14:useLocalDpi xmlns:a14="http://schemas.microsoft.com/office/drawing/2010/main" val="0"/>
              </a:ext>
            </a:extLst>
          </a:blip>
          <a:stretch>
            <a:fillRect/>
          </a:stretch>
        </p:blipFill>
        <p:spPr>
          <a:xfrm>
            <a:off x="3470654" y="3604915"/>
            <a:ext cx="360000" cy="360000"/>
          </a:xfrm>
          <a:prstGeom prst="rect">
            <a:avLst/>
          </a:prstGeom>
        </p:spPr>
      </p:pic>
      <p:pic>
        <p:nvPicPr>
          <p:cNvPr id="13" name="2-104.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cstate="print">
            <a:extLst>
              <a:ext uri="{28A0092B-C50C-407E-A947-70E740481C1C}">
                <a14:useLocalDpi xmlns:a14="http://schemas.microsoft.com/office/drawing/2010/main" val="0"/>
              </a:ext>
            </a:extLst>
          </a:blip>
          <a:stretch>
            <a:fillRect/>
          </a:stretch>
        </p:blipFill>
        <p:spPr>
          <a:xfrm>
            <a:off x="4889548" y="3583649"/>
            <a:ext cx="360000" cy="360000"/>
          </a:xfrm>
          <a:prstGeom prst="rect">
            <a:avLst/>
          </a:prstGeom>
        </p:spPr>
      </p:pic>
      <p:pic>
        <p:nvPicPr>
          <p:cNvPr id="14" name="2-105.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cstate="print">
            <a:extLst>
              <a:ext uri="{28A0092B-C50C-407E-A947-70E740481C1C}">
                <a14:useLocalDpi xmlns:a14="http://schemas.microsoft.com/office/drawing/2010/main" val="0"/>
              </a:ext>
            </a:extLst>
          </a:blip>
          <a:stretch>
            <a:fillRect/>
          </a:stretch>
        </p:blipFill>
        <p:spPr>
          <a:xfrm>
            <a:off x="6337918" y="3573016"/>
            <a:ext cx="360000" cy="360000"/>
          </a:xfrm>
          <a:prstGeom prst="rect">
            <a:avLst/>
          </a:prstGeom>
        </p:spPr>
      </p:pic>
      <p:sp>
        <p:nvSpPr>
          <p:cNvPr id="3" name="コンテンツ プレースホルダー 2"/>
          <p:cNvSpPr>
            <a:spLocks noGrp="1"/>
          </p:cNvSpPr>
          <p:nvPr>
            <p:ph idx="1"/>
          </p:nvPr>
        </p:nvSpPr>
        <p:spPr>
          <a:xfrm>
            <a:off x="251520" y="1844824"/>
            <a:ext cx="8640960" cy="1008112"/>
          </a:xfrm>
        </p:spPr>
        <p:txBody>
          <a:bodyPr>
            <a:noAutofit/>
          </a:bodyPr>
          <a:lstStyle/>
          <a:p>
            <a:pPr marL="0" lvl="0" indent="0" algn="just">
              <a:buNone/>
            </a:pPr>
            <a:r>
              <a:rPr lang="en-US" altLang="ja-JP" sz="2800" dirty="0" err="1" smtClean="0"/>
              <a:t>Dengarlah</a:t>
            </a:r>
            <a:r>
              <a:rPr lang="en-US" altLang="ja-JP" sz="2800" dirty="0" smtClean="0"/>
              <a:t> </a:t>
            </a:r>
            <a:r>
              <a:rPr lang="en-US" altLang="ja-JP" sz="2800" dirty="0" err="1" smtClean="0"/>
              <a:t>presentasi</a:t>
            </a:r>
            <a:r>
              <a:rPr lang="en-US" altLang="ja-JP" sz="2800" dirty="0" smtClean="0"/>
              <a:t> poster </a:t>
            </a:r>
            <a:r>
              <a:rPr lang="en-US" altLang="ja-JP" sz="2800" dirty="0" err="1" smtClean="0"/>
              <a:t>berikut</a:t>
            </a:r>
            <a:r>
              <a:rPr lang="en-US" altLang="ja-JP" sz="2800" dirty="0" smtClean="0"/>
              <a:t>. </a:t>
            </a:r>
            <a:r>
              <a:rPr lang="en-US" altLang="ja-JP" sz="2800" dirty="0" err="1" smtClean="0"/>
              <a:t>Pilih</a:t>
            </a:r>
            <a:r>
              <a:rPr lang="en-US" altLang="ja-JP" sz="2800" dirty="0" smtClean="0"/>
              <a:t> poster yang </a:t>
            </a:r>
            <a:r>
              <a:rPr lang="en-US" altLang="ja-JP" sz="2800" dirty="0" err="1" smtClean="0"/>
              <a:t>sesuai</a:t>
            </a:r>
            <a:r>
              <a:rPr lang="en-US" altLang="ja-JP" sz="2800" dirty="0" smtClean="0"/>
              <a:t> </a:t>
            </a:r>
            <a:r>
              <a:rPr lang="en-US" altLang="ja-JP" sz="2800" dirty="0" err="1" smtClean="0"/>
              <a:t>dengan</a:t>
            </a:r>
            <a:r>
              <a:rPr lang="en-US" altLang="ja-JP" sz="2800" dirty="0" smtClean="0"/>
              <a:t> </a:t>
            </a:r>
            <a:r>
              <a:rPr lang="en-US" altLang="ja-JP" sz="2800" dirty="0" err="1" smtClean="0"/>
              <a:t>presentasi</a:t>
            </a:r>
            <a:r>
              <a:rPr lang="en-US" altLang="ja-JP" sz="2800" dirty="0" smtClean="0"/>
              <a:t> yang </a:t>
            </a:r>
            <a:r>
              <a:rPr lang="en-US" altLang="ja-JP" sz="2800" dirty="0" err="1" smtClean="0"/>
              <a:t>dimaksud</a:t>
            </a:r>
            <a:r>
              <a:rPr lang="en-US" altLang="ja-JP" sz="2800" dirty="0" smtClean="0"/>
              <a:t>!</a:t>
            </a:r>
            <a:endParaRPr lang="en-US" altLang="ja-JP" sz="2800" dirty="0"/>
          </a:p>
        </p:txBody>
      </p:sp>
      <p:pic>
        <p:nvPicPr>
          <p:cNvPr id="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69139" y="159885"/>
            <a:ext cx="748693" cy="44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直線コネクタ 8"/>
          <p:cNvCxnSpPr/>
          <p:nvPr/>
        </p:nvCxnSpPr>
        <p:spPr>
          <a:xfrm flipH="1">
            <a:off x="96664" y="363422"/>
            <a:ext cx="8280000" cy="0"/>
          </a:xfrm>
          <a:prstGeom prst="line">
            <a:avLst/>
          </a:prstGeom>
          <a:ln w="15875">
            <a:solidFill>
              <a:srgbClr val="D24641"/>
            </a:solidFill>
            <a:prstDash val="sysDash"/>
          </a:ln>
        </p:spPr>
        <p:style>
          <a:lnRef idx="1">
            <a:schemeClr val="dk1"/>
          </a:lnRef>
          <a:fillRef idx="0">
            <a:schemeClr val="dk1"/>
          </a:fillRef>
          <a:effectRef idx="0">
            <a:schemeClr val="dk1"/>
          </a:effectRef>
          <a:fontRef idx="minor">
            <a:schemeClr val="tx1"/>
          </a:fontRef>
        </p:style>
      </p:cxnSp>
      <p:sp>
        <p:nvSpPr>
          <p:cNvPr id="10" name="タイトル 3"/>
          <p:cNvSpPr txBox="1">
            <a:spLocks/>
          </p:cNvSpPr>
          <p:nvPr/>
        </p:nvSpPr>
        <p:spPr>
          <a:xfrm>
            <a:off x="168879" y="199273"/>
            <a:ext cx="8229600" cy="1080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500" dirty="0" smtClean="0"/>
              <a:t>ききましょう　</a:t>
            </a:r>
            <a:r>
              <a:rPr lang="en-US" altLang="ja-JP" sz="3500" dirty="0" smtClean="0">
                <a:latin typeface="+mj-ea"/>
              </a:rPr>
              <a:t>3</a:t>
            </a:r>
            <a:r>
              <a:rPr lang="ja-JP" altLang="en-US" sz="3500" dirty="0" smtClean="0">
                <a:latin typeface="+mj-ea"/>
              </a:rPr>
              <a:t>　</a:t>
            </a:r>
            <a:endParaRPr lang="ja-JP" altLang="en-US" sz="3500" dirty="0">
              <a:latin typeface="+mj-ea"/>
            </a:endParaRPr>
          </a:p>
        </p:txBody>
      </p:sp>
      <p:sp>
        <p:nvSpPr>
          <p:cNvPr id="11" name="正方形/長方形 10"/>
          <p:cNvSpPr/>
          <p:nvPr/>
        </p:nvSpPr>
        <p:spPr>
          <a:xfrm>
            <a:off x="0" y="927100"/>
            <a:ext cx="3419475" cy="50482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altLang="ja-JP" b="1" dirty="0" err="1">
                <a:solidFill>
                  <a:srgbClr val="D24641"/>
                </a:solidFill>
                <a:latin typeface="Rockwell" panose="02060603020205020403" pitchFamily="18" charset="0"/>
              </a:rPr>
              <a:t>Kerjakan</a:t>
            </a:r>
            <a:r>
              <a:rPr lang="en-US" altLang="ja-JP" b="1" dirty="0">
                <a:solidFill>
                  <a:srgbClr val="D24641"/>
                </a:solidFill>
                <a:latin typeface="Rockwell" panose="02060603020205020403" pitchFamily="18" charset="0"/>
              </a:rPr>
              <a:t> </a:t>
            </a:r>
            <a:r>
              <a:rPr lang="en-US" altLang="ja-JP" b="1" dirty="0" err="1">
                <a:solidFill>
                  <a:srgbClr val="D24641"/>
                </a:solidFill>
                <a:latin typeface="Rockwell" panose="02060603020205020403" pitchFamily="18" charset="0"/>
              </a:rPr>
              <a:t>Lembar</a:t>
            </a:r>
            <a:r>
              <a:rPr lang="en-US" altLang="ja-JP" b="1" dirty="0">
                <a:solidFill>
                  <a:srgbClr val="D24641"/>
                </a:solidFill>
                <a:latin typeface="Rockwell" panose="02060603020205020403" pitchFamily="18" charset="0"/>
              </a:rPr>
              <a:t> </a:t>
            </a:r>
            <a:r>
              <a:rPr lang="en-US" altLang="ja-JP" b="1" dirty="0" err="1">
                <a:solidFill>
                  <a:srgbClr val="D24641"/>
                </a:solidFill>
                <a:latin typeface="Rockwell" panose="02060603020205020403" pitchFamily="18" charset="0"/>
              </a:rPr>
              <a:t>Kerja</a:t>
            </a:r>
            <a:r>
              <a:rPr lang="en-US" altLang="ja-JP" b="1" dirty="0">
                <a:solidFill>
                  <a:srgbClr val="D24641"/>
                </a:solidFill>
                <a:latin typeface="Rockwell" panose="02060603020205020403" pitchFamily="18" charset="0"/>
              </a:rPr>
              <a:t> </a:t>
            </a:r>
            <a:r>
              <a:rPr lang="en-US" altLang="ja-JP" b="1" dirty="0" smtClean="0">
                <a:solidFill>
                  <a:srgbClr val="D24641"/>
                </a:solidFill>
                <a:latin typeface="Rockwell" panose="02060603020205020403" pitchFamily="18" charset="0"/>
              </a:rPr>
              <a:t>5 </a:t>
            </a:r>
            <a:endParaRPr lang="ja-JP" altLang="en-US" b="1" dirty="0">
              <a:solidFill>
                <a:srgbClr val="D24641"/>
              </a:solidFill>
              <a:latin typeface="Rockwell" panose="02060603020205020403" pitchFamily="18" charset="0"/>
            </a:endParaRPr>
          </a:p>
        </p:txBody>
      </p:sp>
      <p:sp>
        <p:nvSpPr>
          <p:cNvPr id="15" name="角丸四角形 14"/>
          <p:cNvSpPr/>
          <p:nvPr/>
        </p:nvSpPr>
        <p:spPr>
          <a:xfrm>
            <a:off x="5698825" y="3575399"/>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t>3</a:t>
            </a:r>
            <a:endParaRPr kumimoji="1" lang="ja-JP" altLang="en-US" sz="2400" dirty="0"/>
          </a:p>
        </p:txBody>
      </p:sp>
      <p:sp>
        <p:nvSpPr>
          <p:cNvPr id="16" name="角丸四角形 15"/>
          <p:cNvSpPr/>
          <p:nvPr/>
        </p:nvSpPr>
        <p:spPr>
          <a:xfrm>
            <a:off x="4259142" y="3575399"/>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t>2</a:t>
            </a:r>
          </a:p>
        </p:txBody>
      </p:sp>
      <p:sp>
        <p:nvSpPr>
          <p:cNvPr id="17" name="角丸四角形 16"/>
          <p:cNvSpPr/>
          <p:nvPr/>
        </p:nvSpPr>
        <p:spPr>
          <a:xfrm>
            <a:off x="2829138" y="3586032"/>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t>1</a:t>
            </a:r>
            <a:endParaRPr kumimoji="1" lang="ja-JP" altLang="en-US" sz="2400" dirty="0"/>
          </a:p>
        </p:txBody>
      </p:sp>
      <p:pic>
        <p:nvPicPr>
          <p:cNvPr id="15365" name="Picture 5"/>
          <p:cNvPicPr>
            <a:picLocks noChangeAspect="1" noChangeArrowheads="1"/>
          </p:cNvPicPr>
          <p:nvPr/>
        </p:nvPicPr>
        <p:blipFill rotWithShape="1">
          <a:blip r:embed="rId11">
            <a:extLst>
              <a:ext uri="{28A0092B-C50C-407E-A947-70E740481C1C}">
                <a14:useLocalDpi xmlns:a14="http://schemas.microsoft.com/office/drawing/2010/main" val="0"/>
              </a:ext>
            </a:extLst>
          </a:blip>
          <a:srcRect b="24923"/>
          <a:stretch/>
        </p:blipFill>
        <p:spPr bwMode="auto">
          <a:xfrm>
            <a:off x="661988" y="4797152"/>
            <a:ext cx="7820025" cy="1959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541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anim calcmode="lin" valueType="num">
                                      <p:cBhvr>
                                        <p:cTn id="8" dur="250" fill="hold"/>
                                        <p:tgtEl>
                                          <p:spTgt spid="11"/>
                                        </p:tgtEl>
                                        <p:attrNameLst>
                                          <p:attrName>ppt_x</p:attrName>
                                        </p:attrNameLst>
                                      </p:cBhvr>
                                      <p:tavLst>
                                        <p:tav tm="0">
                                          <p:val>
                                            <p:strVal val="#ppt_x"/>
                                          </p:val>
                                        </p:tav>
                                        <p:tav tm="100000">
                                          <p:val>
                                            <p:strVal val="#ppt_x"/>
                                          </p:val>
                                        </p:tav>
                                      </p:tavLst>
                                    </p:anim>
                                    <p:anim calcmode="lin" valueType="num">
                                      <p:cBhvr>
                                        <p:cTn id="9" dur="2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934" fill="hold"/>
                                        <p:tgtEl>
                                          <p:spTgt spid="12"/>
                                        </p:tgtEl>
                                      </p:cBhvr>
                                    </p:cmd>
                                  </p:childTnLst>
                                </p:cTn>
                              </p:par>
                            </p:childTnLst>
                          </p:cTn>
                        </p:par>
                      </p:childTnLst>
                    </p:cTn>
                  </p:par>
                </p:childTnLst>
              </p:cTn>
              <p:nextCondLst>
                <p:cond evt="onClick" delay="0">
                  <p:tgtEl>
                    <p:spTgt spid="12"/>
                  </p:tgtEl>
                </p:cond>
              </p:nextCondLst>
            </p:seq>
            <p:audio>
              <p:cMediaNode vol="80000">
                <p:cTn id="15" fill="hold" display="0">
                  <p:stCondLst>
                    <p:cond delay="indefinite"/>
                  </p:stCondLst>
                  <p:endCondLst>
                    <p:cond evt="onStopAudio" delay="0">
                      <p:tgtEl>
                        <p:sldTgt/>
                      </p:tgtEl>
                    </p:cond>
                  </p:endCondLst>
                </p:cTn>
                <p:tgtEl>
                  <p:spTgt spid="12"/>
                </p:tgtEl>
              </p:cMediaNode>
            </p:audio>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2602" fill="hold"/>
                                        <p:tgtEl>
                                          <p:spTgt spid="13"/>
                                        </p:tgtEl>
                                      </p:cBhvr>
                                    </p:cmd>
                                  </p:childTnLst>
                                </p:cTn>
                              </p:par>
                            </p:childTnLst>
                          </p:cTn>
                        </p:par>
                      </p:childTnLst>
                    </p:cTn>
                  </p:par>
                </p:childTnLst>
              </p:cTn>
              <p:nextCondLst>
                <p:cond evt="onClick" delay="0">
                  <p:tgtEl>
                    <p:spTgt spid="13"/>
                  </p:tgtEl>
                </p:cond>
              </p:nextCondLst>
            </p:seq>
            <p:audio>
              <p:cMediaNode vol="80000">
                <p:cTn id="21" fill="hold" display="0">
                  <p:stCondLst>
                    <p:cond delay="indefinite"/>
                  </p:stCondLst>
                  <p:endCondLst>
                    <p:cond evt="onStopAudio" delay="0">
                      <p:tgtEl>
                        <p:sldTgt/>
                      </p:tgtEl>
                    </p:cond>
                  </p:endCondLst>
                </p:cTn>
                <p:tgtEl>
                  <p:spTgt spid="13"/>
                </p:tgtEl>
              </p:cMediaNode>
            </p:audio>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1270" fill="hold"/>
                                        <p:tgtEl>
                                          <p:spTgt spid="14"/>
                                        </p:tgtEl>
                                      </p:cBhvr>
                                    </p:cmd>
                                  </p:childTnLst>
                                </p:cTn>
                              </p:par>
                            </p:childTnLst>
                          </p:cTn>
                        </p:par>
                      </p:childTnLst>
                    </p:cTn>
                  </p:par>
                </p:childTnLst>
              </p:cTn>
              <p:nextCondLst>
                <p:cond evt="onClick" delay="0">
                  <p:tgtEl>
                    <p:spTgt spid="14"/>
                  </p:tgtEl>
                </p:cond>
              </p:nextCondLst>
            </p:seq>
            <p:audio>
              <p:cMediaNode vol="80000">
                <p:cTn id="27" fill="hold" display="0">
                  <p:stCondLst>
                    <p:cond delay="indefinite"/>
                  </p:stCondLst>
                  <p:endCondLst>
                    <p:cond evt="onStopAudio" delay="0">
                      <p:tgtEl>
                        <p:sldTgt/>
                      </p:tgtEl>
                    </p:cond>
                  </p:endCondLst>
                </p:cTn>
                <p:tgtEl>
                  <p:spTgt spid="14"/>
                </p:tgtEl>
              </p:cMediaNode>
            </p:audio>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24641"/>
        </a:solidFill>
        <a:effectLst/>
      </p:bgPr>
    </p:bg>
    <p:spTree>
      <p:nvGrpSpPr>
        <p:cNvPr id="1" name=""/>
        <p:cNvGrpSpPr/>
        <p:nvPr/>
      </p:nvGrpSpPr>
      <p:grpSpPr>
        <a:xfrm>
          <a:off x="0" y="0"/>
          <a:ext cx="0" cy="0"/>
          <a:chOff x="0" y="0"/>
          <a:chExt cx="0" cy="0"/>
        </a:xfrm>
      </p:grpSpPr>
      <p:pic>
        <p:nvPicPr>
          <p:cNvPr id="6" name="図 5" descr="C:\Users\Moribayashi\Downloads\image1.JPG"/>
          <p:cNvPicPr/>
          <p:nvPr/>
        </p:nvPicPr>
        <p:blipFill>
          <a:blip r:embed="rId3" cstate="print">
            <a:extLst>
              <a:ext uri="{BEBA8EAE-BF5A-486C-A8C5-ECC9F3942E4B}">
                <a14:imgProps xmlns:a14="http://schemas.microsoft.com/office/drawing/2010/main">
                  <a14:imgLayer r:embed="rId4">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1333049">
            <a:off x="1448440" y="2086435"/>
            <a:ext cx="2677984" cy="41657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図 6" descr="F:\1.教科書関係\関東国際高校撮影画像 20151015\0703.jpg"/>
          <p:cNvPicPr/>
          <p:nvPr/>
        </p:nvPicPr>
        <p:blipFill>
          <a:blip r:embed="rId5" cstate="print">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253325">
            <a:off x="4416613" y="2433774"/>
            <a:ext cx="3132565" cy="37188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タイトル 1"/>
          <p:cNvSpPr txBox="1">
            <a:spLocks/>
          </p:cNvSpPr>
          <p:nvPr/>
        </p:nvSpPr>
        <p:spPr>
          <a:xfrm>
            <a:off x="580054" y="404664"/>
            <a:ext cx="7920000" cy="1080000"/>
          </a:xfrm>
          <a:prstGeom prst="rect">
            <a:avLst/>
          </a:prstGeom>
          <a:ln w="38100">
            <a:solidFill>
              <a:schemeClr val="bg1"/>
            </a:solidFill>
            <a:prstDash val="dash"/>
          </a:ln>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mtClean="0">
                <a:solidFill>
                  <a:schemeClr val="bg1"/>
                </a:solidFill>
              </a:rPr>
              <a:t>みて　かんがえましょう</a:t>
            </a:r>
            <a:endParaRPr lang="ja-JP" altLang="en-US" dirty="0">
              <a:solidFill>
                <a:schemeClr val="bg1"/>
              </a:solidFill>
            </a:endParaRPr>
          </a:p>
        </p:txBody>
      </p:sp>
    </p:spTree>
    <p:extLst>
      <p:ext uri="{BB962C8B-B14F-4D97-AF65-F5344CB8AC3E}">
        <p14:creationId xmlns:p14="http://schemas.microsoft.com/office/powerpoint/2010/main" val="29512790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8191" y="167494"/>
            <a:ext cx="8229600" cy="1080000"/>
          </a:xfrm>
        </p:spPr>
        <p:txBody>
          <a:bodyPr>
            <a:noAutofit/>
          </a:bodyPr>
          <a:lstStyle/>
          <a:p>
            <a:pPr algn="l"/>
            <a:r>
              <a:rPr lang="en-US" altLang="ja-JP" sz="3500" b="1" dirty="0" err="1" smtClean="0">
                <a:solidFill>
                  <a:srgbClr val="D24641"/>
                </a:solidFill>
              </a:rPr>
              <a:t>Proyek</a:t>
            </a:r>
            <a:r>
              <a:rPr lang="en-US" altLang="ja-JP" sz="3500" b="1" dirty="0">
                <a:solidFill>
                  <a:srgbClr val="D24641"/>
                </a:solidFill>
              </a:rPr>
              <a:t>: </a:t>
            </a:r>
            <a:r>
              <a:rPr lang="en-US" altLang="ja-JP" sz="3500" b="1" dirty="0" smtClean="0">
                <a:solidFill>
                  <a:srgbClr val="D24641"/>
                </a:solidFill>
              </a:rPr>
              <a:t>Poster </a:t>
            </a:r>
            <a:r>
              <a:rPr lang="en-US" altLang="ja-JP" sz="3500" b="1" dirty="0" err="1" smtClean="0">
                <a:solidFill>
                  <a:srgbClr val="D24641"/>
                </a:solidFill>
              </a:rPr>
              <a:t>Hobi</a:t>
            </a:r>
            <a:r>
              <a:rPr lang="en-US" altLang="ja-JP" sz="3500" b="1" dirty="0" smtClean="0">
                <a:solidFill>
                  <a:srgbClr val="D24641"/>
                </a:solidFill>
              </a:rPr>
              <a:t> </a:t>
            </a:r>
            <a:r>
              <a:rPr lang="en-US" altLang="ja-JP" sz="3500" b="1" dirty="0" err="1" smtClean="0">
                <a:solidFill>
                  <a:srgbClr val="D24641"/>
                </a:solidFill>
              </a:rPr>
              <a:t>Teman</a:t>
            </a:r>
            <a:r>
              <a:rPr lang="ja-JP" altLang="en-US" sz="3500" b="1" dirty="0" smtClean="0">
                <a:solidFill>
                  <a:srgbClr val="D24641"/>
                </a:solidFill>
              </a:rPr>
              <a:t>　</a:t>
            </a:r>
            <a:r>
              <a:rPr lang="ja-JP" altLang="en-US" sz="3500" dirty="0" smtClean="0"/>
              <a:t>①</a:t>
            </a:r>
            <a:endParaRPr kumimoji="1" lang="ja-JP" altLang="en-US" sz="3500" dirty="0"/>
          </a:p>
        </p:txBody>
      </p:sp>
      <p:sp>
        <p:nvSpPr>
          <p:cNvPr id="3" name="コンテンツ プレースホルダー 2"/>
          <p:cNvSpPr>
            <a:spLocks noGrp="1"/>
          </p:cNvSpPr>
          <p:nvPr>
            <p:ph idx="1"/>
          </p:nvPr>
        </p:nvSpPr>
        <p:spPr>
          <a:xfrm>
            <a:off x="251520" y="1567425"/>
            <a:ext cx="8640960" cy="2232248"/>
          </a:xfrm>
        </p:spPr>
        <p:txBody>
          <a:bodyPr>
            <a:noAutofit/>
          </a:bodyPr>
          <a:lstStyle/>
          <a:p>
            <a:pPr marL="0" lvl="0" indent="0" algn="just">
              <a:buNone/>
            </a:pPr>
            <a:r>
              <a:rPr lang="en-US" altLang="ja-JP" sz="2400" dirty="0" err="1" smtClean="0"/>
              <a:t>Wawancarai</a:t>
            </a:r>
            <a:r>
              <a:rPr lang="en-US" altLang="ja-JP" sz="2400" dirty="0" smtClean="0"/>
              <a:t> </a:t>
            </a:r>
            <a:r>
              <a:rPr lang="en-US" altLang="ja-JP" sz="2400" dirty="0" err="1" smtClean="0"/>
              <a:t>teman</a:t>
            </a:r>
            <a:r>
              <a:rPr lang="en-US" altLang="ja-JP" sz="2400" dirty="0" smtClean="0"/>
              <a:t> </a:t>
            </a:r>
            <a:r>
              <a:rPr lang="en-US" altLang="ja-JP" sz="2400" dirty="0"/>
              <a:t>yang </a:t>
            </a:r>
            <a:r>
              <a:rPr lang="en-US" altLang="ja-JP" sz="2400" dirty="0" err="1"/>
              <a:t>jarang</a:t>
            </a:r>
            <a:r>
              <a:rPr lang="en-US" altLang="ja-JP" sz="2400" dirty="0"/>
              <a:t> </a:t>
            </a:r>
            <a:r>
              <a:rPr lang="en-US" altLang="ja-JP" sz="2400" dirty="0" err="1"/>
              <a:t>berbicara</a:t>
            </a:r>
            <a:r>
              <a:rPr lang="en-US" altLang="ja-JP" sz="2400" dirty="0"/>
              <a:t> </a:t>
            </a:r>
            <a:r>
              <a:rPr lang="en-US" altLang="ja-JP" sz="2400" dirty="0" err="1"/>
              <a:t>denganmu</a:t>
            </a:r>
            <a:r>
              <a:rPr lang="en-US" altLang="ja-JP" sz="2400" dirty="0"/>
              <a:t>. </a:t>
            </a:r>
            <a:r>
              <a:rPr lang="en-US" altLang="ja-JP" sz="2400" dirty="0" err="1"/>
              <a:t>Carilah</a:t>
            </a:r>
            <a:r>
              <a:rPr lang="en-US" altLang="ja-JP" sz="2400" dirty="0"/>
              <a:t> </a:t>
            </a:r>
            <a:r>
              <a:rPr lang="en-US" altLang="ja-JP" sz="2400" dirty="0" err="1"/>
              <a:t>informasi</a:t>
            </a:r>
            <a:r>
              <a:rPr lang="en-US" altLang="ja-JP" sz="2400" dirty="0"/>
              <a:t> </a:t>
            </a:r>
            <a:r>
              <a:rPr lang="en-US" altLang="ja-JP" sz="2400" dirty="0" err="1"/>
              <a:t>mengenai</a:t>
            </a:r>
            <a:r>
              <a:rPr lang="en-US" altLang="ja-JP" sz="2400" dirty="0"/>
              <a:t> </a:t>
            </a:r>
            <a:r>
              <a:rPr lang="en-US" altLang="ja-JP" sz="2400" dirty="0" err="1"/>
              <a:t>hobi</a:t>
            </a:r>
            <a:r>
              <a:rPr lang="en-US" altLang="ja-JP" sz="2400" dirty="0"/>
              <a:t> </a:t>
            </a:r>
            <a:r>
              <a:rPr lang="en-US" altLang="ja-JP" sz="2400" dirty="0" err="1"/>
              <a:t>atau</a:t>
            </a:r>
            <a:r>
              <a:rPr lang="en-US" altLang="ja-JP" sz="2400" dirty="0"/>
              <a:t> </a:t>
            </a:r>
            <a:r>
              <a:rPr lang="en-US" altLang="ja-JP" sz="2400" dirty="0" err="1"/>
              <a:t>kesukaan</a:t>
            </a:r>
            <a:r>
              <a:rPr lang="en-US" altLang="ja-JP" sz="2400" dirty="0"/>
              <a:t> </a:t>
            </a:r>
            <a:r>
              <a:rPr lang="en-US" altLang="ja-JP" sz="2400" dirty="0" err="1" smtClean="0"/>
              <a:t>temanmu</a:t>
            </a:r>
            <a:r>
              <a:rPr lang="en-US" altLang="ja-JP" sz="2400" dirty="0"/>
              <a:t>, </a:t>
            </a:r>
            <a:r>
              <a:rPr lang="en-US" altLang="ja-JP" sz="2400" dirty="0" err="1"/>
              <a:t>Setelah</a:t>
            </a:r>
            <a:r>
              <a:rPr lang="en-US" altLang="ja-JP" sz="2400" dirty="0"/>
              <a:t> </a:t>
            </a:r>
            <a:r>
              <a:rPr lang="en-US" altLang="ja-JP" sz="2400" dirty="0" err="1"/>
              <a:t>itu</a:t>
            </a:r>
            <a:r>
              <a:rPr lang="en-US" altLang="ja-JP" sz="2400" dirty="0"/>
              <a:t>, </a:t>
            </a:r>
            <a:r>
              <a:rPr lang="en-US" altLang="ja-JP" sz="2400" dirty="0" err="1"/>
              <a:t>dengan</a:t>
            </a:r>
            <a:r>
              <a:rPr lang="en-US" altLang="ja-JP" sz="2400" dirty="0"/>
              <a:t> </a:t>
            </a:r>
            <a:r>
              <a:rPr lang="en-US" altLang="ja-JP" sz="2400" dirty="0" err="1"/>
              <a:t>berpedoman</a:t>
            </a:r>
            <a:r>
              <a:rPr lang="en-US" altLang="ja-JP" sz="2400" dirty="0"/>
              <a:t> </a:t>
            </a:r>
            <a:r>
              <a:rPr lang="en-US" altLang="ja-JP" sz="2400" dirty="0" err="1"/>
              <a:t>pada</a:t>
            </a:r>
            <a:r>
              <a:rPr lang="en-US" altLang="ja-JP" sz="2400" dirty="0"/>
              <a:t> </a:t>
            </a:r>
            <a:r>
              <a:rPr lang="en-US" altLang="ja-JP" sz="2400" dirty="0" err="1"/>
              <a:t>hasil</a:t>
            </a:r>
            <a:r>
              <a:rPr lang="en-US" altLang="ja-JP" sz="2400" dirty="0"/>
              <a:t> </a:t>
            </a:r>
            <a:r>
              <a:rPr lang="en-US" altLang="ja-JP" sz="2400" dirty="0" err="1"/>
              <a:t>wawancara</a:t>
            </a:r>
            <a:r>
              <a:rPr lang="en-US" altLang="ja-JP" sz="2400" dirty="0"/>
              <a:t>, </a:t>
            </a:r>
            <a:r>
              <a:rPr lang="en-US" altLang="ja-JP" sz="2400" dirty="0" err="1"/>
              <a:t>buatlah</a:t>
            </a:r>
            <a:r>
              <a:rPr lang="en-US" altLang="ja-JP" sz="2400" dirty="0"/>
              <a:t> mini poster </a:t>
            </a:r>
            <a:r>
              <a:rPr lang="en-US" altLang="ja-JP" sz="2400" dirty="0" smtClean="0"/>
              <a:t>yang </a:t>
            </a:r>
            <a:r>
              <a:rPr lang="en-US" altLang="ja-JP" sz="2400" dirty="0" err="1"/>
              <a:t>memperkenalkan</a:t>
            </a:r>
            <a:r>
              <a:rPr lang="en-US" altLang="ja-JP" sz="2400" dirty="0"/>
              <a:t> </a:t>
            </a:r>
            <a:r>
              <a:rPr lang="en-US" altLang="ja-JP" sz="2400" dirty="0" err="1"/>
              <a:t>teman</a:t>
            </a:r>
            <a:r>
              <a:rPr lang="en-US" altLang="ja-JP" sz="2400" dirty="0"/>
              <a:t> </a:t>
            </a:r>
            <a:r>
              <a:rPr lang="en-US" altLang="ja-JP" sz="2400" dirty="0" err="1"/>
              <a:t>tersebut</a:t>
            </a:r>
            <a:r>
              <a:rPr lang="en-US" altLang="ja-JP" sz="2400" dirty="0"/>
              <a:t>, </a:t>
            </a:r>
            <a:r>
              <a:rPr lang="en-US" altLang="ja-JP" sz="2400" dirty="0" err="1"/>
              <a:t>kemudian</a:t>
            </a:r>
            <a:r>
              <a:rPr lang="en-US" altLang="ja-JP" sz="2400" dirty="0"/>
              <a:t> </a:t>
            </a:r>
            <a:r>
              <a:rPr lang="en-US" altLang="ja-JP" sz="2400" dirty="0" err="1" smtClean="0"/>
              <a:t>presentasikan</a:t>
            </a:r>
            <a:r>
              <a:rPr lang="en-US" altLang="ja-JP" sz="2400" dirty="0"/>
              <a:t>!</a:t>
            </a:r>
            <a:r>
              <a:rPr lang="en-US" altLang="ja-JP" sz="2400" dirty="0" smtClean="0"/>
              <a:t> </a:t>
            </a:r>
            <a:r>
              <a:rPr lang="en-US" altLang="ja-JP" sz="2400" dirty="0" err="1" smtClean="0"/>
              <a:t>Contoh</a:t>
            </a:r>
            <a:r>
              <a:rPr lang="en-US" altLang="ja-JP" sz="2400" dirty="0" smtClean="0"/>
              <a:t> </a:t>
            </a:r>
            <a:r>
              <a:rPr lang="en-US" altLang="ja-JP" sz="2400" dirty="0" err="1"/>
              <a:t>percakapan</a:t>
            </a:r>
            <a:r>
              <a:rPr lang="en-US" altLang="ja-JP" sz="2400" dirty="0"/>
              <a:t> </a:t>
            </a:r>
            <a:r>
              <a:rPr lang="en-US" altLang="ja-JP" sz="2400" dirty="0" err="1"/>
              <a:t>lihat</a:t>
            </a:r>
            <a:r>
              <a:rPr lang="en-US" altLang="ja-JP" sz="2400" dirty="0"/>
              <a:t> </a:t>
            </a:r>
            <a:r>
              <a:rPr lang="ja-JP" altLang="ja-JP" sz="2400" dirty="0"/>
              <a:t>「</a:t>
            </a:r>
            <a:r>
              <a:rPr lang="ja-JP" altLang="ja-JP" sz="2400" dirty="0" smtClean="0"/>
              <a:t>はなしましょう</a:t>
            </a:r>
            <a:r>
              <a:rPr lang="en-US" altLang="ja-JP" sz="2400" dirty="0" smtClean="0">
                <a:ea typeface="+mj-ea"/>
              </a:rPr>
              <a:t>2</a:t>
            </a:r>
            <a:r>
              <a:rPr lang="ja-JP" altLang="ja-JP" sz="2400" dirty="0" smtClean="0"/>
              <a:t>」</a:t>
            </a:r>
            <a:r>
              <a:rPr lang="en-US" altLang="ja-JP" sz="2400" dirty="0"/>
              <a:t>. </a:t>
            </a:r>
          </a:p>
        </p:txBody>
      </p:sp>
      <p:sp>
        <p:nvSpPr>
          <p:cNvPr id="5" name="Rectangle 1"/>
          <p:cNvSpPr>
            <a:spLocks noChangeArrowheads="1"/>
          </p:cNvSpPr>
          <p:nvPr/>
        </p:nvSpPr>
        <p:spPr bwMode="auto">
          <a:xfrm>
            <a:off x="251520" y="3501008"/>
            <a:ext cx="27363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400" b="1" dirty="0" smtClean="0">
                <a:ea typeface="ＭＳ ゴシック" panose="020B0609070205080204" pitchFamily="49" charset="-128"/>
                <a:cs typeface="Cordia New" panose="020B0304020202020204" pitchFamily="34" charset="-34"/>
              </a:rPr>
              <a:t>1. </a:t>
            </a:r>
            <a:r>
              <a:rPr kumimoji="0" lang="en-US" altLang="ja-JP" sz="2400" b="1" dirty="0" err="1" smtClean="0">
                <a:ea typeface="ＭＳ ゴシック" panose="020B0609070205080204" pitchFamily="49" charset="-128"/>
                <a:cs typeface="Cordia New" panose="020B0304020202020204" pitchFamily="34" charset="-34"/>
              </a:rPr>
              <a:t>Wawancara</a:t>
            </a:r>
            <a:endParaRPr kumimoji="0" lang="en-US" altLang="ja-JP" sz="2400" b="1" i="0" u="none" strike="noStrike" cap="none" normalizeH="0" baseline="0" dirty="0" smtClean="0">
              <a:ln>
                <a:noFill/>
              </a:ln>
              <a:solidFill>
                <a:schemeClr val="tx1"/>
              </a:solidFill>
              <a:effectLst/>
            </a:endParaRP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9139" y="159885"/>
            <a:ext cx="748693" cy="44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直線コネクタ 8"/>
          <p:cNvCxnSpPr/>
          <p:nvPr/>
        </p:nvCxnSpPr>
        <p:spPr>
          <a:xfrm flipH="1">
            <a:off x="96664" y="363422"/>
            <a:ext cx="8280000" cy="0"/>
          </a:xfrm>
          <a:prstGeom prst="line">
            <a:avLst/>
          </a:prstGeom>
          <a:ln w="15875">
            <a:solidFill>
              <a:srgbClr val="D24641"/>
            </a:solidFill>
            <a:prstDash val="sysDash"/>
          </a:ln>
        </p:spPr>
        <p:style>
          <a:lnRef idx="1">
            <a:schemeClr val="dk1"/>
          </a:lnRef>
          <a:fillRef idx="0">
            <a:schemeClr val="dk1"/>
          </a:fillRef>
          <a:effectRef idx="0">
            <a:schemeClr val="dk1"/>
          </a:effectRef>
          <a:fontRef idx="minor">
            <a:schemeClr val="tx1"/>
          </a:fontRef>
        </p:style>
      </p:cxnSp>
      <p:sp>
        <p:nvSpPr>
          <p:cNvPr id="10" name="正方形/長方形 9"/>
          <p:cNvSpPr/>
          <p:nvPr/>
        </p:nvSpPr>
        <p:spPr>
          <a:xfrm>
            <a:off x="351809" y="3766473"/>
            <a:ext cx="3419475" cy="50482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altLang="ja-JP" b="1" dirty="0" err="1">
                <a:solidFill>
                  <a:srgbClr val="D24641"/>
                </a:solidFill>
                <a:latin typeface="Rockwell" panose="02060603020205020403" pitchFamily="18" charset="0"/>
              </a:rPr>
              <a:t>Kerjakan</a:t>
            </a:r>
            <a:r>
              <a:rPr lang="en-US" altLang="ja-JP" b="1" dirty="0">
                <a:solidFill>
                  <a:srgbClr val="D24641"/>
                </a:solidFill>
                <a:latin typeface="Rockwell" panose="02060603020205020403" pitchFamily="18" charset="0"/>
              </a:rPr>
              <a:t> </a:t>
            </a:r>
            <a:r>
              <a:rPr lang="en-US" altLang="ja-JP" b="1" dirty="0" err="1">
                <a:solidFill>
                  <a:srgbClr val="D24641"/>
                </a:solidFill>
                <a:latin typeface="Rockwell" panose="02060603020205020403" pitchFamily="18" charset="0"/>
              </a:rPr>
              <a:t>Lembar</a:t>
            </a:r>
            <a:r>
              <a:rPr lang="en-US" altLang="ja-JP" b="1" dirty="0">
                <a:solidFill>
                  <a:srgbClr val="D24641"/>
                </a:solidFill>
                <a:latin typeface="Rockwell" panose="02060603020205020403" pitchFamily="18" charset="0"/>
              </a:rPr>
              <a:t> </a:t>
            </a:r>
            <a:r>
              <a:rPr lang="en-US" altLang="ja-JP" b="1" dirty="0" err="1">
                <a:solidFill>
                  <a:srgbClr val="D24641"/>
                </a:solidFill>
                <a:latin typeface="Rockwell" panose="02060603020205020403" pitchFamily="18" charset="0"/>
              </a:rPr>
              <a:t>Kerja</a:t>
            </a:r>
            <a:r>
              <a:rPr lang="en-US" altLang="ja-JP" b="1" dirty="0">
                <a:solidFill>
                  <a:srgbClr val="D24641"/>
                </a:solidFill>
                <a:latin typeface="Rockwell" panose="02060603020205020403" pitchFamily="18" charset="0"/>
              </a:rPr>
              <a:t> </a:t>
            </a:r>
            <a:r>
              <a:rPr lang="en-US" altLang="ja-JP" b="1" dirty="0" smtClean="0">
                <a:solidFill>
                  <a:srgbClr val="D24641"/>
                </a:solidFill>
                <a:latin typeface="Rockwell" panose="02060603020205020403" pitchFamily="18" charset="0"/>
              </a:rPr>
              <a:t>6 </a:t>
            </a:r>
            <a:endParaRPr lang="ja-JP" altLang="en-US" b="1" dirty="0">
              <a:solidFill>
                <a:srgbClr val="D24641"/>
              </a:solidFill>
              <a:latin typeface="Rockwell" panose="02060603020205020403" pitchFamily="18" charset="0"/>
            </a:endParaRPr>
          </a:p>
        </p:txBody>
      </p:sp>
      <p:sp>
        <p:nvSpPr>
          <p:cNvPr id="11" name="コンテンツ プレースホルダー 2"/>
          <p:cNvSpPr txBox="1">
            <a:spLocks/>
          </p:cNvSpPr>
          <p:nvPr/>
        </p:nvSpPr>
        <p:spPr>
          <a:xfrm>
            <a:off x="251520" y="4303728"/>
            <a:ext cx="6048672" cy="22936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ct val="90000"/>
              </a:lnSpc>
              <a:buFont typeface="Arial" panose="020B0604020202020204" pitchFamily="34" charset="0"/>
              <a:buNone/>
            </a:pPr>
            <a:r>
              <a:rPr lang="en-US" altLang="ja-JP" sz="2400" b="1" dirty="0" smtClean="0"/>
              <a:t>2. </a:t>
            </a:r>
            <a:r>
              <a:rPr lang="en-US" altLang="ja-JP" sz="2400" b="1" dirty="0" err="1" smtClean="0"/>
              <a:t>Membuat</a:t>
            </a:r>
            <a:r>
              <a:rPr lang="en-US" altLang="ja-JP" sz="2400" b="1" dirty="0" smtClean="0"/>
              <a:t> Poster</a:t>
            </a:r>
          </a:p>
          <a:p>
            <a:pPr marL="263525" indent="0" algn="just">
              <a:buFont typeface="Arial" panose="020B0604020202020204" pitchFamily="34" charset="0"/>
              <a:buNone/>
            </a:pPr>
            <a:r>
              <a:rPr lang="en-US" altLang="ja-JP" sz="2400" dirty="0" err="1" smtClean="0"/>
              <a:t>Buat</a:t>
            </a:r>
            <a:r>
              <a:rPr lang="en-US" altLang="ja-JP" sz="2400" dirty="0" smtClean="0"/>
              <a:t> poster yang </a:t>
            </a:r>
            <a:r>
              <a:rPr lang="en-US" altLang="ja-JP" sz="2400" dirty="0" err="1" smtClean="0"/>
              <a:t>menceritakan</a:t>
            </a:r>
            <a:r>
              <a:rPr lang="en-US" altLang="ja-JP" sz="2400" dirty="0" smtClean="0"/>
              <a:t> </a:t>
            </a:r>
            <a:r>
              <a:rPr lang="en-US" altLang="ja-JP" sz="2400" dirty="0" err="1" smtClean="0"/>
              <a:t>hobi</a:t>
            </a:r>
            <a:r>
              <a:rPr lang="en-US" altLang="ja-JP" sz="2400" dirty="0" smtClean="0"/>
              <a:t> </a:t>
            </a:r>
            <a:r>
              <a:rPr lang="en-US" altLang="ja-JP" sz="2400" dirty="0" err="1" smtClean="0"/>
              <a:t>teman</a:t>
            </a:r>
            <a:r>
              <a:rPr lang="en-US" altLang="ja-JP" sz="2400" dirty="0" smtClean="0"/>
              <a:t> yang </a:t>
            </a:r>
            <a:r>
              <a:rPr lang="en-US" altLang="ja-JP" sz="2400" dirty="0" err="1" smtClean="0"/>
              <a:t>kamu</a:t>
            </a:r>
            <a:r>
              <a:rPr lang="en-US" altLang="ja-JP" sz="2400" dirty="0" smtClean="0"/>
              <a:t> </a:t>
            </a:r>
            <a:r>
              <a:rPr lang="en-US" altLang="ja-JP" sz="2400" dirty="0" err="1" smtClean="0"/>
              <a:t>wawancarai</a:t>
            </a:r>
            <a:r>
              <a:rPr lang="en-US" altLang="ja-JP" sz="2400" dirty="0" smtClean="0"/>
              <a:t>. Poster </a:t>
            </a:r>
            <a:r>
              <a:rPr lang="en-US" altLang="ja-JP" sz="2400" dirty="0" err="1" smtClean="0"/>
              <a:t>terdiri</a:t>
            </a:r>
            <a:r>
              <a:rPr lang="en-US" altLang="ja-JP" sz="2400" dirty="0" smtClean="0"/>
              <a:t> </a:t>
            </a:r>
            <a:r>
              <a:rPr lang="en-US" altLang="ja-JP" sz="2400" dirty="0" err="1" smtClean="0"/>
              <a:t>dari</a:t>
            </a:r>
            <a:r>
              <a:rPr lang="en-US" altLang="ja-JP" sz="2400" dirty="0" smtClean="0"/>
              <a:t> </a:t>
            </a:r>
            <a:r>
              <a:rPr lang="en-US" altLang="ja-JP" sz="2400" dirty="0" err="1" smtClean="0"/>
              <a:t>gambar</a:t>
            </a:r>
            <a:r>
              <a:rPr lang="en-US" altLang="ja-JP" sz="2400" dirty="0" smtClean="0"/>
              <a:t> </a:t>
            </a:r>
            <a:r>
              <a:rPr lang="en-US" altLang="ja-JP" sz="2400" dirty="0" err="1" smtClean="0"/>
              <a:t>dan</a:t>
            </a:r>
            <a:r>
              <a:rPr lang="en-US" altLang="ja-JP" sz="2400" dirty="0" smtClean="0"/>
              <a:t> kata </a:t>
            </a:r>
            <a:r>
              <a:rPr lang="en-US" altLang="ja-JP" sz="2400" dirty="0" err="1" smtClean="0"/>
              <a:t>kunci</a:t>
            </a:r>
            <a:r>
              <a:rPr lang="en-US" altLang="ja-JP" sz="2400" dirty="0" smtClean="0"/>
              <a:t> </a:t>
            </a:r>
            <a:r>
              <a:rPr lang="en-US" altLang="ja-JP" sz="2400" dirty="0" err="1" smtClean="0"/>
              <a:t>dalam</a:t>
            </a:r>
            <a:r>
              <a:rPr lang="en-US" altLang="ja-JP" sz="2400" dirty="0" smtClean="0"/>
              <a:t> </a:t>
            </a:r>
            <a:r>
              <a:rPr lang="en-US" altLang="ja-JP" sz="2400" dirty="0" err="1" smtClean="0"/>
              <a:t>bahasa</a:t>
            </a:r>
            <a:r>
              <a:rPr lang="ja-JP" altLang="en-US" sz="2400" dirty="0" smtClean="0"/>
              <a:t> </a:t>
            </a:r>
            <a:r>
              <a:rPr lang="en-US" altLang="ja-JP" sz="2400" dirty="0" err="1" smtClean="0"/>
              <a:t>Jepang</a:t>
            </a:r>
            <a:r>
              <a:rPr lang="en-US" altLang="ja-JP" sz="2400" dirty="0" smtClean="0"/>
              <a:t>. (</a:t>
            </a:r>
            <a:r>
              <a:rPr lang="en-US" altLang="ja-JP" sz="2400" dirty="0" err="1" smtClean="0"/>
              <a:t>Bisa</a:t>
            </a:r>
            <a:r>
              <a:rPr lang="en-US" altLang="ja-JP" sz="2400" dirty="0" smtClean="0"/>
              <a:t> </a:t>
            </a:r>
            <a:r>
              <a:rPr lang="en-US" altLang="ja-JP" sz="2400" dirty="0" err="1" smtClean="0"/>
              <a:t>melihat</a:t>
            </a:r>
            <a:r>
              <a:rPr lang="en-US" altLang="ja-JP" sz="2400" dirty="0" smtClean="0"/>
              <a:t> </a:t>
            </a:r>
            <a:r>
              <a:rPr lang="en-US" altLang="ja-JP" sz="2400" dirty="0" err="1" smtClean="0"/>
              <a:t>contoh</a:t>
            </a:r>
            <a:r>
              <a:rPr lang="en-US" altLang="ja-JP" sz="2400" dirty="0" smtClean="0"/>
              <a:t> </a:t>
            </a:r>
            <a:r>
              <a:rPr lang="en-US" altLang="ja-JP" sz="2400" dirty="0" err="1" smtClean="0"/>
              <a:t>dari</a:t>
            </a:r>
            <a:r>
              <a:rPr lang="en-US" altLang="ja-JP" sz="2400" dirty="0" smtClean="0"/>
              <a:t> </a:t>
            </a:r>
            <a:r>
              <a:rPr lang="en-US" altLang="ja-JP" sz="2400" dirty="0" err="1" smtClean="0"/>
              <a:t>tugas</a:t>
            </a:r>
            <a:r>
              <a:rPr lang="en-US" altLang="ja-JP" sz="2400" dirty="0" smtClean="0"/>
              <a:t> </a:t>
            </a:r>
            <a:r>
              <a:rPr lang="ja-JP" altLang="en-US" sz="2400" dirty="0" smtClean="0"/>
              <a:t>「ききましょう</a:t>
            </a:r>
            <a:r>
              <a:rPr lang="en-US" altLang="ja-JP" sz="2400" dirty="0" smtClean="0">
                <a:ea typeface="+mj-ea"/>
              </a:rPr>
              <a:t>3</a:t>
            </a:r>
            <a:r>
              <a:rPr lang="ja-JP" altLang="en-US" sz="2400" dirty="0" smtClean="0"/>
              <a:t>」 </a:t>
            </a:r>
            <a:r>
              <a:rPr lang="en-US" altLang="ja-JP" sz="2400" dirty="0" smtClean="0"/>
              <a:t>)</a:t>
            </a:r>
          </a:p>
          <a:p>
            <a:pPr marL="0" indent="0">
              <a:lnSpc>
                <a:spcPct val="90000"/>
              </a:lnSpc>
              <a:buFont typeface="Arial" panose="020B0604020202020204" pitchFamily="34" charset="0"/>
              <a:buNone/>
            </a:pPr>
            <a:endParaRPr lang="en-US" altLang="ja-JP" sz="2400" dirty="0" smtClean="0"/>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7785" y="3356992"/>
            <a:ext cx="2504695" cy="3213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122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5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6386"/>
                                        </p:tgtEl>
                                        <p:attrNameLst>
                                          <p:attrName>style.visibility</p:attrName>
                                        </p:attrNameLst>
                                      </p:cBhvr>
                                      <p:to>
                                        <p:strVal val="visible"/>
                                      </p:to>
                                    </p:set>
                                    <p:animEffect transition="in" filter="fade">
                                      <p:cBhvr>
                                        <p:cTn id="22"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51520" y="2276872"/>
            <a:ext cx="8640960" cy="3312368"/>
          </a:xfrm>
        </p:spPr>
        <p:txBody>
          <a:bodyPr>
            <a:noAutofit/>
          </a:bodyPr>
          <a:lstStyle/>
          <a:p>
            <a:pPr marL="0" indent="0">
              <a:buNone/>
            </a:pPr>
            <a:r>
              <a:rPr lang="en-US" altLang="ja-JP" sz="2400" b="1" dirty="0" smtClean="0"/>
              <a:t>3. </a:t>
            </a:r>
            <a:r>
              <a:rPr lang="en-US" altLang="ja-JP" sz="2400" b="1" dirty="0" err="1" smtClean="0"/>
              <a:t>Presentasi</a:t>
            </a:r>
            <a:endParaRPr lang="en-US" altLang="ja-JP" sz="2400" b="1" dirty="0" smtClean="0"/>
          </a:p>
          <a:p>
            <a:pPr marL="0" lvl="0" indent="0">
              <a:buNone/>
            </a:pPr>
            <a:r>
              <a:rPr lang="en-US" altLang="ja-JP" sz="2400" dirty="0" smtClean="0"/>
              <a:t>(1) </a:t>
            </a:r>
            <a:r>
              <a:rPr lang="en-US" altLang="ja-JP" sz="2400" dirty="0" err="1" smtClean="0"/>
              <a:t>Buat</a:t>
            </a:r>
            <a:r>
              <a:rPr lang="en-US" altLang="ja-JP" sz="2400" dirty="0" smtClean="0"/>
              <a:t> </a:t>
            </a:r>
            <a:r>
              <a:rPr lang="en-US" altLang="ja-JP" sz="2400" dirty="0" err="1"/>
              <a:t>kelompok</a:t>
            </a:r>
            <a:r>
              <a:rPr lang="en-US" altLang="ja-JP" sz="2400" dirty="0"/>
              <a:t> </a:t>
            </a:r>
            <a:r>
              <a:rPr lang="en-US" altLang="ja-JP" sz="2400" dirty="0" err="1"/>
              <a:t>terdiri</a:t>
            </a:r>
            <a:r>
              <a:rPr lang="en-US" altLang="ja-JP" sz="2400" dirty="0"/>
              <a:t> </a:t>
            </a:r>
            <a:r>
              <a:rPr lang="en-US" altLang="ja-JP" sz="2400" dirty="0" err="1"/>
              <a:t>atas</a:t>
            </a:r>
            <a:r>
              <a:rPr lang="en-US" altLang="ja-JP" sz="2400" dirty="0"/>
              <a:t> 4 – 6 orang.</a:t>
            </a:r>
            <a:endParaRPr lang="ja-JP" altLang="ja-JP" sz="2400" dirty="0"/>
          </a:p>
          <a:p>
            <a:pPr marL="0" lvl="0" indent="0">
              <a:buNone/>
            </a:pPr>
            <a:r>
              <a:rPr lang="en-US" altLang="ja-JP" sz="2400" dirty="0" smtClean="0"/>
              <a:t>(2) </a:t>
            </a:r>
            <a:r>
              <a:rPr lang="en-US" altLang="ja-JP" sz="2400" dirty="0" err="1" smtClean="0"/>
              <a:t>Masing-masing</a:t>
            </a:r>
            <a:r>
              <a:rPr lang="en-US" altLang="ja-JP" sz="2400" dirty="0" smtClean="0"/>
              <a:t> </a:t>
            </a:r>
            <a:r>
              <a:rPr lang="en-US" altLang="ja-JP" sz="2400" dirty="0" err="1"/>
              <a:t>anggota</a:t>
            </a:r>
            <a:r>
              <a:rPr lang="en-US" altLang="ja-JP" sz="2400" dirty="0"/>
              <a:t> </a:t>
            </a:r>
            <a:r>
              <a:rPr lang="en-US" altLang="ja-JP" sz="2400" dirty="0" err="1"/>
              <a:t>kelompok</a:t>
            </a:r>
            <a:r>
              <a:rPr lang="en-US" altLang="ja-JP" sz="2400" dirty="0"/>
              <a:t> </a:t>
            </a:r>
            <a:r>
              <a:rPr lang="en-US" altLang="ja-JP" sz="2400" dirty="0" err="1"/>
              <a:t>mempresentasikan</a:t>
            </a:r>
            <a:r>
              <a:rPr lang="en-US" altLang="ja-JP" sz="2400" dirty="0"/>
              <a:t> </a:t>
            </a:r>
            <a:r>
              <a:rPr lang="en-US" altLang="ja-JP" sz="2400" dirty="0" err="1"/>
              <a:t>posternya</a:t>
            </a:r>
            <a:r>
              <a:rPr lang="en-US" altLang="ja-JP" sz="2400" dirty="0"/>
              <a:t>.</a:t>
            </a:r>
            <a:endParaRPr lang="ja-JP" altLang="ja-JP" sz="2400" dirty="0"/>
          </a:p>
          <a:p>
            <a:pPr marL="0" lvl="0" indent="0">
              <a:buNone/>
            </a:pPr>
            <a:r>
              <a:rPr lang="en-US" altLang="ja-JP" sz="2400" dirty="0" smtClean="0"/>
              <a:t>(3) </a:t>
            </a:r>
            <a:r>
              <a:rPr lang="en-US" altLang="ja-JP" sz="2400" dirty="0" err="1" smtClean="0"/>
              <a:t>Anggota</a:t>
            </a:r>
            <a:r>
              <a:rPr lang="en-US" altLang="ja-JP" sz="2400" dirty="0" smtClean="0"/>
              <a:t> </a:t>
            </a:r>
            <a:r>
              <a:rPr lang="en-US" altLang="ja-JP" sz="2400" dirty="0"/>
              <a:t>yang </a:t>
            </a:r>
            <a:r>
              <a:rPr lang="en-US" altLang="ja-JP" sz="2400" dirty="0" err="1"/>
              <a:t>tidak</a:t>
            </a:r>
            <a:r>
              <a:rPr lang="en-US" altLang="ja-JP" sz="2400" dirty="0"/>
              <a:t> </a:t>
            </a:r>
            <a:r>
              <a:rPr lang="en-US" altLang="ja-JP" sz="2400" dirty="0" err="1"/>
              <a:t>presentasi</a:t>
            </a:r>
            <a:r>
              <a:rPr lang="en-US" altLang="ja-JP" sz="2400" dirty="0"/>
              <a:t>, </a:t>
            </a:r>
            <a:r>
              <a:rPr lang="en-US" altLang="ja-JP" sz="2400" dirty="0" err="1"/>
              <a:t>menuliskan</a:t>
            </a:r>
            <a:r>
              <a:rPr lang="en-US" altLang="ja-JP" sz="2400" dirty="0"/>
              <a:t> </a:t>
            </a:r>
            <a:r>
              <a:rPr lang="en-US" altLang="ja-JP" sz="2400" dirty="0" err="1"/>
              <a:t>kesan</a:t>
            </a:r>
            <a:r>
              <a:rPr lang="en-US" altLang="ja-JP" sz="2400" dirty="0"/>
              <a:t> </a:t>
            </a:r>
            <a:r>
              <a:rPr lang="en-US" altLang="ja-JP" sz="2400" dirty="0" err="1"/>
              <a:t>atas</a:t>
            </a:r>
            <a:r>
              <a:rPr lang="en-US" altLang="ja-JP" sz="2400" dirty="0"/>
              <a:t> </a:t>
            </a:r>
            <a:r>
              <a:rPr lang="en-US" altLang="ja-JP" sz="2400" dirty="0" err="1"/>
              <a:t>presentasi</a:t>
            </a:r>
            <a:r>
              <a:rPr lang="en-US" altLang="ja-JP" sz="2400" dirty="0"/>
              <a:t> </a:t>
            </a:r>
            <a:r>
              <a:rPr lang="en-US" altLang="ja-JP" sz="2400" dirty="0" smtClean="0"/>
              <a:t>  </a:t>
            </a:r>
          </a:p>
          <a:p>
            <a:pPr marL="0" lvl="0" indent="0">
              <a:buNone/>
            </a:pPr>
            <a:r>
              <a:rPr lang="en-US" altLang="ja-JP" sz="2400" dirty="0"/>
              <a:t> </a:t>
            </a:r>
            <a:r>
              <a:rPr lang="en-US" altLang="ja-JP" sz="2400" dirty="0" smtClean="0"/>
              <a:t>     yang </a:t>
            </a:r>
            <a:r>
              <a:rPr lang="en-US" altLang="ja-JP" sz="2400" dirty="0" err="1"/>
              <a:t>didengar</a:t>
            </a:r>
            <a:r>
              <a:rPr lang="en-US" altLang="ja-JP" sz="2400" dirty="0"/>
              <a:t>. (</a:t>
            </a:r>
            <a:r>
              <a:rPr lang="en-US" altLang="ja-JP" sz="2400" dirty="0" err="1"/>
              <a:t>Lembar</a:t>
            </a:r>
            <a:r>
              <a:rPr lang="en-US" altLang="ja-JP" sz="2400" dirty="0"/>
              <a:t> </a:t>
            </a:r>
            <a:r>
              <a:rPr lang="en-US" altLang="ja-JP" sz="2400" dirty="0" err="1"/>
              <a:t>Kerja</a:t>
            </a:r>
            <a:r>
              <a:rPr lang="en-US" altLang="ja-JP" sz="2400" dirty="0"/>
              <a:t> 7)</a:t>
            </a:r>
            <a:endParaRPr lang="ja-JP" altLang="ja-JP" sz="2400" dirty="0"/>
          </a:p>
          <a:p>
            <a:pPr marL="0" lvl="0" indent="0">
              <a:buNone/>
            </a:pPr>
            <a:r>
              <a:rPr lang="en-US" altLang="ja-JP" sz="2400" dirty="0" smtClean="0"/>
              <a:t>(4) </a:t>
            </a:r>
            <a:r>
              <a:rPr lang="en-US" altLang="ja-JP" sz="2400" dirty="0" err="1" smtClean="0"/>
              <a:t>Pilih</a:t>
            </a:r>
            <a:r>
              <a:rPr lang="en-US" altLang="ja-JP" sz="2400" dirty="0" smtClean="0"/>
              <a:t> </a:t>
            </a:r>
            <a:r>
              <a:rPr lang="en-US" altLang="ja-JP" sz="2400" dirty="0" err="1"/>
              <a:t>salah</a:t>
            </a:r>
            <a:r>
              <a:rPr lang="en-US" altLang="ja-JP" sz="2400" dirty="0"/>
              <a:t> </a:t>
            </a:r>
            <a:r>
              <a:rPr lang="en-US" altLang="ja-JP" sz="2400" dirty="0" err="1"/>
              <a:t>satu</a:t>
            </a:r>
            <a:r>
              <a:rPr lang="en-US" altLang="ja-JP" sz="2400" dirty="0"/>
              <a:t> </a:t>
            </a:r>
            <a:r>
              <a:rPr lang="en-US" altLang="ja-JP" sz="2400" dirty="0" err="1"/>
              <a:t>hobi</a:t>
            </a:r>
            <a:r>
              <a:rPr lang="en-US" altLang="ja-JP" sz="2400" dirty="0"/>
              <a:t> yang paling </a:t>
            </a:r>
            <a:r>
              <a:rPr lang="en-US" altLang="ja-JP" sz="2400" dirty="0" err="1"/>
              <a:t>menarik</a:t>
            </a:r>
            <a:r>
              <a:rPr lang="en-US" altLang="ja-JP" sz="2400" dirty="0"/>
              <a:t> </a:t>
            </a:r>
            <a:r>
              <a:rPr lang="en-US" altLang="ja-JP" sz="2400" dirty="0" err="1"/>
              <a:t>untuk</a:t>
            </a:r>
            <a:r>
              <a:rPr lang="en-US" altLang="ja-JP" sz="2400" dirty="0"/>
              <a:t> </a:t>
            </a:r>
            <a:r>
              <a:rPr lang="en-US" altLang="ja-JP" sz="2400" dirty="0" err="1"/>
              <a:t>menjadi</a:t>
            </a:r>
            <a:r>
              <a:rPr lang="en-US" altLang="ja-JP" sz="2400" dirty="0"/>
              <a:t> wakil </a:t>
            </a:r>
            <a:endParaRPr lang="en-US" altLang="ja-JP" sz="2400" dirty="0" smtClean="0"/>
          </a:p>
          <a:p>
            <a:pPr marL="0" lvl="0" indent="0">
              <a:buNone/>
            </a:pPr>
            <a:r>
              <a:rPr lang="en-US" altLang="ja-JP" sz="2400" dirty="0"/>
              <a:t> </a:t>
            </a:r>
            <a:r>
              <a:rPr lang="en-US" altLang="ja-JP" sz="2400" dirty="0" smtClean="0"/>
              <a:t>     </a:t>
            </a:r>
            <a:r>
              <a:rPr lang="en-US" altLang="ja-JP" sz="2400" dirty="0" err="1" smtClean="0"/>
              <a:t>dari</a:t>
            </a:r>
            <a:r>
              <a:rPr lang="en-US" altLang="ja-JP" sz="2400" dirty="0" smtClean="0"/>
              <a:t> </a:t>
            </a:r>
            <a:r>
              <a:rPr lang="en-US" altLang="ja-JP" sz="2400" dirty="0" err="1"/>
              <a:t>kelompok</a:t>
            </a:r>
            <a:r>
              <a:rPr lang="en-US" altLang="ja-JP" sz="2400" dirty="0"/>
              <a:t> yang </a:t>
            </a:r>
            <a:r>
              <a:rPr lang="en-US" altLang="ja-JP" sz="2400" dirty="0" err="1"/>
              <a:t>berpresentasi</a:t>
            </a:r>
            <a:r>
              <a:rPr lang="en-US" altLang="ja-JP" sz="2400" dirty="0"/>
              <a:t> di </a:t>
            </a:r>
            <a:r>
              <a:rPr lang="en-US" altLang="ja-JP" sz="2400" dirty="0" err="1"/>
              <a:t>depan</a:t>
            </a:r>
            <a:r>
              <a:rPr lang="en-US" altLang="ja-JP" sz="2400" dirty="0"/>
              <a:t> </a:t>
            </a:r>
            <a:r>
              <a:rPr lang="en-US" altLang="ja-JP" sz="2400" dirty="0" err="1"/>
              <a:t>kelas</a:t>
            </a:r>
            <a:r>
              <a:rPr lang="en-US" altLang="ja-JP" sz="2400" dirty="0" smtClean="0"/>
              <a:t>.</a:t>
            </a:r>
            <a:endParaRPr lang="ja-JP" altLang="ja-JP" sz="2400" dirty="0"/>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9139" y="159885"/>
            <a:ext cx="748693" cy="44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直線コネクタ 7"/>
          <p:cNvCxnSpPr/>
          <p:nvPr/>
        </p:nvCxnSpPr>
        <p:spPr>
          <a:xfrm flipH="1">
            <a:off x="96664" y="363422"/>
            <a:ext cx="8280000" cy="0"/>
          </a:xfrm>
          <a:prstGeom prst="line">
            <a:avLst/>
          </a:prstGeom>
          <a:ln w="15875">
            <a:solidFill>
              <a:srgbClr val="D24641"/>
            </a:solidFill>
            <a:prstDash val="sysDash"/>
          </a:ln>
        </p:spPr>
        <p:style>
          <a:lnRef idx="1">
            <a:schemeClr val="dk1"/>
          </a:lnRef>
          <a:fillRef idx="0">
            <a:schemeClr val="dk1"/>
          </a:fillRef>
          <a:effectRef idx="0">
            <a:schemeClr val="dk1"/>
          </a:effectRef>
          <a:fontRef idx="minor">
            <a:schemeClr val="tx1"/>
          </a:fontRef>
        </p:style>
      </p:cxnSp>
      <p:sp>
        <p:nvSpPr>
          <p:cNvPr id="9" name="タイトル 1"/>
          <p:cNvSpPr txBox="1">
            <a:spLocks/>
          </p:cNvSpPr>
          <p:nvPr/>
        </p:nvSpPr>
        <p:spPr>
          <a:xfrm>
            <a:off x="148191" y="167494"/>
            <a:ext cx="8229600" cy="108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3500" b="1" dirty="0" err="1" smtClean="0">
                <a:solidFill>
                  <a:srgbClr val="D24641"/>
                </a:solidFill>
              </a:rPr>
              <a:t>Proyek</a:t>
            </a:r>
            <a:r>
              <a:rPr lang="en-US" altLang="ja-JP" sz="3500" b="1" dirty="0" smtClean="0">
                <a:solidFill>
                  <a:srgbClr val="D24641"/>
                </a:solidFill>
              </a:rPr>
              <a:t>: Poster </a:t>
            </a:r>
            <a:r>
              <a:rPr lang="en-US" altLang="ja-JP" sz="3500" b="1" dirty="0" err="1" smtClean="0">
                <a:solidFill>
                  <a:srgbClr val="D24641"/>
                </a:solidFill>
              </a:rPr>
              <a:t>Hobi</a:t>
            </a:r>
            <a:r>
              <a:rPr lang="en-US" altLang="ja-JP" sz="3500" b="1" dirty="0" smtClean="0">
                <a:solidFill>
                  <a:srgbClr val="D24641"/>
                </a:solidFill>
              </a:rPr>
              <a:t> </a:t>
            </a:r>
            <a:r>
              <a:rPr lang="en-US" altLang="ja-JP" sz="3500" b="1" dirty="0" err="1" smtClean="0">
                <a:solidFill>
                  <a:srgbClr val="D24641"/>
                </a:solidFill>
              </a:rPr>
              <a:t>Teman</a:t>
            </a:r>
            <a:r>
              <a:rPr lang="ja-JP" altLang="en-US" sz="3500" b="1" dirty="0" smtClean="0">
                <a:solidFill>
                  <a:srgbClr val="D24641"/>
                </a:solidFill>
              </a:rPr>
              <a:t>　</a:t>
            </a:r>
            <a:r>
              <a:rPr lang="ja-JP" altLang="en-US" sz="3500" dirty="0" smtClean="0"/>
              <a:t>②</a:t>
            </a:r>
            <a:endParaRPr lang="ja-JP" altLang="en-US" sz="3500" dirty="0"/>
          </a:p>
        </p:txBody>
      </p:sp>
      <p:sp>
        <p:nvSpPr>
          <p:cNvPr id="10" name="正方形/長方形 9"/>
          <p:cNvSpPr/>
          <p:nvPr/>
        </p:nvSpPr>
        <p:spPr>
          <a:xfrm>
            <a:off x="0" y="927100"/>
            <a:ext cx="3419475" cy="50482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altLang="ja-JP" b="1" dirty="0" err="1">
                <a:solidFill>
                  <a:srgbClr val="D24641"/>
                </a:solidFill>
                <a:latin typeface="Rockwell" panose="02060603020205020403" pitchFamily="18" charset="0"/>
              </a:rPr>
              <a:t>Kerjakan</a:t>
            </a:r>
            <a:r>
              <a:rPr lang="en-US" altLang="ja-JP" b="1" dirty="0">
                <a:solidFill>
                  <a:srgbClr val="D24641"/>
                </a:solidFill>
                <a:latin typeface="Rockwell" panose="02060603020205020403" pitchFamily="18" charset="0"/>
              </a:rPr>
              <a:t> </a:t>
            </a:r>
            <a:r>
              <a:rPr lang="en-US" altLang="ja-JP" b="1" dirty="0" err="1">
                <a:solidFill>
                  <a:srgbClr val="D24641"/>
                </a:solidFill>
                <a:latin typeface="Rockwell" panose="02060603020205020403" pitchFamily="18" charset="0"/>
              </a:rPr>
              <a:t>Lembar</a:t>
            </a:r>
            <a:r>
              <a:rPr lang="en-US" altLang="ja-JP" b="1" dirty="0">
                <a:solidFill>
                  <a:srgbClr val="D24641"/>
                </a:solidFill>
                <a:latin typeface="Rockwell" panose="02060603020205020403" pitchFamily="18" charset="0"/>
              </a:rPr>
              <a:t> </a:t>
            </a:r>
            <a:r>
              <a:rPr lang="en-US" altLang="ja-JP" b="1" dirty="0" err="1">
                <a:solidFill>
                  <a:srgbClr val="D24641"/>
                </a:solidFill>
                <a:latin typeface="Rockwell" panose="02060603020205020403" pitchFamily="18" charset="0"/>
              </a:rPr>
              <a:t>Kerja</a:t>
            </a:r>
            <a:r>
              <a:rPr lang="en-US" altLang="ja-JP" b="1" dirty="0">
                <a:solidFill>
                  <a:srgbClr val="D24641"/>
                </a:solidFill>
                <a:latin typeface="Rockwell" panose="02060603020205020403" pitchFamily="18" charset="0"/>
              </a:rPr>
              <a:t> </a:t>
            </a:r>
            <a:r>
              <a:rPr lang="en-US" altLang="ja-JP" b="1" dirty="0" smtClean="0">
                <a:solidFill>
                  <a:srgbClr val="D24641"/>
                </a:solidFill>
                <a:latin typeface="Rockwell" panose="02060603020205020403" pitchFamily="18" charset="0"/>
              </a:rPr>
              <a:t>7 </a:t>
            </a:r>
            <a:endParaRPr lang="ja-JP" altLang="en-US" b="1" dirty="0">
              <a:solidFill>
                <a:srgbClr val="D24641"/>
              </a:solidFill>
              <a:latin typeface="Rockwell" panose="02060603020205020403" pitchFamily="18" charset="0"/>
            </a:endParaRPr>
          </a:p>
        </p:txBody>
      </p:sp>
    </p:spTree>
    <p:extLst>
      <p:ext uri="{BB962C8B-B14F-4D97-AF65-F5344CB8AC3E}">
        <p14:creationId xmlns:p14="http://schemas.microsoft.com/office/powerpoint/2010/main" val="124290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5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5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5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25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anim calcmode="lin" valueType="num">
                                      <p:cBhvr>
                                        <p:cTn id="26" dur="250" fill="hold"/>
                                        <p:tgtEl>
                                          <p:spTgt spid="10"/>
                                        </p:tgtEl>
                                        <p:attrNameLst>
                                          <p:attrName>ppt_x</p:attrName>
                                        </p:attrNameLst>
                                      </p:cBhvr>
                                      <p:tavLst>
                                        <p:tav tm="0">
                                          <p:val>
                                            <p:strVal val="#ppt_x"/>
                                          </p:val>
                                        </p:tav>
                                        <p:tav tm="100000">
                                          <p:val>
                                            <p:strVal val="#ppt_x"/>
                                          </p:val>
                                        </p:tav>
                                      </p:tavLst>
                                    </p:anim>
                                    <p:anim calcmode="lin" valueType="num">
                                      <p:cBhvr>
                                        <p:cTn id="27" dur="2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50"/>
                                        <p:tgtEl>
                                          <p:spTgt spid="3">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25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855" y="1484784"/>
            <a:ext cx="2182905" cy="4650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a:xfrm>
            <a:off x="179512" y="188640"/>
            <a:ext cx="8459227" cy="1080000"/>
          </a:xfrm>
        </p:spPr>
        <p:txBody>
          <a:bodyPr>
            <a:noAutofit/>
          </a:bodyPr>
          <a:lstStyle/>
          <a:p>
            <a:pPr algn="l"/>
            <a:r>
              <a:rPr lang="en-US" altLang="ja-JP" sz="3500" b="1" dirty="0" err="1" smtClean="0">
                <a:solidFill>
                  <a:srgbClr val="D24641"/>
                </a:solidFill>
                <a:latin typeface="+mn-lt"/>
              </a:rPr>
              <a:t>Contoh</a:t>
            </a:r>
            <a:r>
              <a:rPr lang="en-US" altLang="ja-JP" sz="3500" b="1" dirty="0" smtClean="0">
                <a:solidFill>
                  <a:srgbClr val="D24641"/>
                </a:solidFill>
                <a:latin typeface="+mn-lt"/>
              </a:rPr>
              <a:t> </a:t>
            </a:r>
            <a:r>
              <a:rPr lang="en-US" altLang="ja-JP" sz="3500" b="1" dirty="0" err="1">
                <a:solidFill>
                  <a:srgbClr val="D24641"/>
                </a:solidFill>
                <a:latin typeface="+mn-lt"/>
              </a:rPr>
              <a:t>Presentasi</a:t>
            </a:r>
            <a:r>
              <a:rPr lang="en-US" altLang="ja-JP" sz="3500" b="1" dirty="0">
                <a:solidFill>
                  <a:srgbClr val="D24641"/>
                </a:solidFill>
                <a:latin typeface="+mn-lt"/>
              </a:rPr>
              <a:t> </a:t>
            </a:r>
            <a:r>
              <a:rPr lang="en-US" altLang="ja-JP" sz="3500" b="1" dirty="0" err="1" smtClean="0">
                <a:solidFill>
                  <a:srgbClr val="D24641"/>
                </a:solidFill>
                <a:latin typeface="+mn-lt"/>
              </a:rPr>
              <a:t>Hasil</a:t>
            </a:r>
            <a:r>
              <a:rPr lang="ja-JP" altLang="en-US" sz="3500" b="1" dirty="0" smtClean="0">
                <a:solidFill>
                  <a:srgbClr val="D24641"/>
                </a:solidFill>
                <a:latin typeface="+mn-lt"/>
              </a:rPr>
              <a:t> </a:t>
            </a:r>
            <a:r>
              <a:rPr lang="en-US" altLang="ja-JP" sz="3500" b="1" dirty="0" err="1" smtClean="0">
                <a:solidFill>
                  <a:srgbClr val="D24641"/>
                </a:solidFill>
                <a:latin typeface="+mn-lt"/>
              </a:rPr>
              <a:t>Wawancara</a:t>
            </a:r>
            <a:endParaRPr kumimoji="1" lang="ja-JP" altLang="en-US" sz="3500" b="1" dirty="0">
              <a:solidFill>
                <a:srgbClr val="D24641"/>
              </a:solidFill>
              <a:latin typeface="+mn-lt"/>
            </a:endParaRPr>
          </a:p>
        </p:txBody>
      </p:sp>
      <p:sp>
        <p:nvSpPr>
          <p:cNvPr id="5" name="角丸四角形吹き出し 4"/>
          <p:cNvSpPr/>
          <p:nvPr/>
        </p:nvSpPr>
        <p:spPr>
          <a:xfrm>
            <a:off x="2771800" y="1628800"/>
            <a:ext cx="6043307" cy="4104456"/>
          </a:xfrm>
          <a:prstGeom prst="wedgeRoundRectCallout">
            <a:avLst>
              <a:gd name="adj1" fmla="val -62482"/>
              <a:gd name="adj2" fmla="val -31084"/>
              <a:gd name="adj3" fmla="val 16667"/>
            </a:avLst>
          </a:prstGeom>
          <a:ln w="19050">
            <a:solidFill>
              <a:srgbClr val="D24641"/>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600"/>
              </a:spcBef>
            </a:pPr>
            <a:r>
              <a:rPr lang="ja-JP" altLang="en-US" sz="2400" kern="100" dirty="0">
                <a:solidFill>
                  <a:srgbClr val="000000"/>
                </a:solidFill>
                <a:cs typeface="Cordia New" panose="020B0304020202020204" pitchFamily="34" charset="-34"/>
              </a:rPr>
              <a:t>アントさんの　しゅみは　ゲームです。</a:t>
            </a:r>
          </a:p>
          <a:p>
            <a:pPr>
              <a:spcBef>
                <a:spcPts val="600"/>
              </a:spcBef>
            </a:pPr>
            <a:r>
              <a:rPr lang="en-US" sz="2000" i="1" kern="100" dirty="0" err="1">
                <a:solidFill>
                  <a:srgbClr val="000000"/>
                </a:solidFill>
                <a:cs typeface="Cordia New" panose="020B0304020202020204" pitchFamily="34" charset="-34"/>
              </a:rPr>
              <a:t>Anto</a:t>
            </a:r>
            <a:r>
              <a:rPr lang="en-US" sz="2000" kern="100" dirty="0">
                <a:solidFill>
                  <a:srgbClr val="000000"/>
                </a:solidFill>
                <a:cs typeface="Cordia New" panose="020B0304020202020204" pitchFamily="34" charset="-34"/>
              </a:rPr>
              <a:t>-san no </a:t>
            </a:r>
            <a:r>
              <a:rPr lang="en-US" sz="2000" kern="100" dirty="0" err="1">
                <a:solidFill>
                  <a:srgbClr val="000000"/>
                </a:solidFill>
                <a:cs typeface="Cordia New" panose="020B0304020202020204" pitchFamily="34" charset="-34"/>
              </a:rPr>
              <a:t>shumi</a:t>
            </a:r>
            <a:r>
              <a:rPr lang="en-US" sz="2000" kern="100" dirty="0">
                <a:solidFill>
                  <a:srgbClr val="000000"/>
                </a:solidFill>
                <a:cs typeface="Cordia New" panose="020B0304020202020204" pitchFamily="34" charset="-34"/>
              </a:rPr>
              <a:t> </a:t>
            </a:r>
            <a:r>
              <a:rPr lang="en-US" sz="2000" kern="100" dirty="0" err="1">
                <a:solidFill>
                  <a:srgbClr val="000000"/>
                </a:solidFill>
                <a:cs typeface="Cordia New" panose="020B0304020202020204" pitchFamily="34" charset="-34"/>
              </a:rPr>
              <a:t>wa</a:t>
            </a:r>
            <a:r>
              <a:rPr lang="en-US" sz="2000" kern="100" dirty="0">
                <a:solidFill>
                  <a:srgbClr val="000000"/>
                </a:solidFill>
                <a:cs typeface="Cordia New" panose="020B0304020202020204" pitchFamily="34" charset="-34"/>
              </a:rPr>
              <a:t> </a:t>
            </a:r>
            <a:r>
              <a:rPr lang="en-US" sz="2000" kern="100" dirty="0" err="1">
                <a:solidFill>
                  <a:srgbClr val="000000"/>
                </a:solidFill>
                <a:cs typeface="Cordia New" panose="020B0304020202020204" pitchFamily="34" charset="-34"/>
              </a:rPr>
              <a:t>geemu</a:t>
            </a:r>
            <a:r>
              <a:rPr lang="en-US" sz="2000" kern="100" dirty="0">
                <a:solidFill>
                  <a:srgbClr val="000000"/>
                </a:solidFill>
                <a:cs typeface="Cordia New" panose="020B0304020202020204" pitchFamily="34" charset="-34"/>
              </a:rPr>
              <a:t> </a:t>
            </a:r>
            <a:r>
              <a:rPr lang="en-US" sz="2000" kern="100" dirty="0" err="1">
                <a:solidFill>
                  <a:srgbClr val="000000"/>
                </a:solidFill>
                <a:cs typeface="Cordia New" panose="020B0304020202020204" pitchFamily="34" charset="-34"/>
              </a:rPr>
              <a:t>desu</a:t>
            </a:r>
            <a:r>
              <a:rPr lang="en-US" sz="2000" kern="100" dirty="0">
                <a:solidFill>
                  <a:srgbClr val="000000"/>
                </a:solidFill>
                <a:cs typeface="Cordia New" panose="020B0304020202020204" pitchFamily="34" charset="-34"/>
              </a:rPr>
              <a:t>.</a:t>
            </a:r>
          </a:p>
          <a:p>
            <a:pPr>
              <a:spcBef>
                <a:spcPts val="600"/>
              </a:spcBef>
            </a:pPr>
            <a:r>
              <a:rPr lang="ja-JP" altLang="en-US" sz="2400" kern="100" dirty="0">
                <a:solidFill>
                  <a:srgbClr val="000000"/>
                </a:solidFill>
                <a:cs typeface="Cordia New" panose="020B0304020202020204" pitchFamily="34" charset="-34"/>
              </a:rPr>
              <a:t>よく　オンラインゲームを　します。</a:t>
            </a:r>
          </a:p>
          <a:p>
            <a:pPr>
              <a:spcBef>
                <a:spcPts val="600"/>
              </a:spcBef>
            </a:pPr>
            <a:r>
              <a:rPr lang="en-US" sz="2000" kern="100" dirty="0" err="1">
                <a:solidFill>
                  <a:srgbClr val="000000"/>
                </a:solidFill>
                <a:cs typeface="Cordia New" panose="020B0304020202020204" pitchFamily="34" charset="-34"/>
              </a:rPr>
              <a:t>Yoku</a:t>
            </a:r>
            <a:r>
              <a:rPr lang="en-US" sz="2000" kern="100" dirty="0">
                <a:solidFill>
                  <a:srgbClr val="000000"/>
                </a:solidFill>
                <a:cs typeface="Cordia New" panose="020B0304020202020204" pitchFamily="34" charset="-34"/>
              </a:rPr>
              <a:t> </a:t>
            </a:r>
            <a:r>
              <a:rPr lang="en-US" sz="2000" kern="100" dirty="0" err="1" smtClean="0">
                <a:solidFill>
                  <a:srgbClr val="000000"/>
                </a:solidFill>
                <a:cs typeface="Cordia New" panose="020B0304020202020204" pitchFamily="34" charset="-34"/>
              </a:rPr>
              <a:t>onrain</a:t>
            </a:r>
            <a:r>
              <a:rPr lang="en-US" sz="2000" kern="100" dirty="0" smtClean="0">
                <a:solidFill>
                  <a:srgbClr val="000000"/>
                </a:solidFill>
                <a:cs typeface="Cordia New" panose="020B0304020202020204" pitchFamily="34" charset="-34"/>
              </a:rPr>
              <a:t> </a:t>
            </a:r>
            <a:r>
              <a:rPr lang="en-US" sz="2000" kern="100" dirty="0" err="1" smtClean="0">
                <a:solidFill>
                  <a:srgbClr val="000000"/>
                </a:solidFill>
                <a:cs typeface="Cordia New" panose="020B0304020202020204" pitchFamily="34" charset="-34"/>
              </a:rPr>
              <a:t>geemu</a:t>
            </a:r>
            <a:r>
              <a:rPr lang="en-US" sz="2000" kern="100" dirty="0" smtClean="0">
                <a:solidFill>
                  <a:srgbClr val="000000"/>
                </a:solidFill>
                <a:cs typeface="Cordia New" panose="020B0304020202020204" pitchFamily="34" charset="-34"/>
              </a:rPr>
              <a:t> </a:t>
            </a:r>
            <a:r>
              <a:rPr lang="en-US" sz="2000" kern="100" dirty="0">
                <a:solidFill>
                  <a:srgbClr val="000000"/>
                </a:solidFill>
                <a:cs typeface="Cordia New" panose="020B0304020202020204" pitchFamily="34" charset="-34"/>
              </a:rPr>
              <a:t>o </a:t>
            </a:r>
            <a:r>
              <a:rPr lang="en-US" sz="2000" kern="100" dirty="0" err="1" smtClean="0">
                <a:solidFill>
                  <a:srgbClr val="000000"/>
                </a:solidFill>
                <a:cs typeface="Cordia New" panose="020B0304020202020204" pitchFamily="34" charset="-34"/>
              </a:rPr>
              <a:t>shimasu</a:t>
            </a:r>
            <a:r>
              <a:rPr lang="en-US" sz="2000" kern="100" dirty="0" smtClean="0">
                <a:solidFill>
                  <a:srgbClr val="000000"/>
                </a:solidFill>
                <a:cs typeface="Cordia New" panose="020B0304020202020204" pitchFamily="34" charset="-34"/>
              </a:rPr>
              <a:t>.</a:t>
            </a:r>
          </a:p>
          <a:p>
            <a:pPr>
              <a:spcBef>
                <a:spcPts val="600"/>
              </a:spcBef>
            </a:pPr>
            <a:r>
              <a:rPr lang="ja-JP" altLang="en-US" sz="2400" kern="100" dirty="0" smtClean="0">
                <a:solidFill>
                  <a:srgbClr val="000000"/>
                </a:solidFill>
                <a:cs typeface="Cordia New" panose="020B0304020202020204" pitchFamily="34" charset="-34"/>
              </a:rPr>
              <a:t>Ｃｏｕｎｔｅｒ　ｓｔｒｉｋｅが</a:t>
            </a:r>
            <a:r>
              <a:rPr lang="ja-JP" altLang="en-US" sz="2400" kern="100" dirty="0">
                <a:solidFill>
                  <a:srgbClr val="000000"/>
                </a:solidFill>
                <a:cs typeface="Cordia New" panose="020B0304020202020204" pitchFamily="34" charset="-34"/>
              </a:rPr>
              <a:t>　すきです。</a:t>
            </a:r>
          </a:p>
          <a:p>
            <a:pPr>
              <a:spcBef>
                <a:spcPts val="600"/>
              </a:spcBef>
            </a:pPr>
            <a:r>
              <a:rPr lang="en-US" sz="2000" i="1" kern="100" dirty="0" smtClean="0">
                <a:solidFill>
                  <a:srgbClr val="000000"/>
                </a:solidFill>
                <a:cs typeface="Cordia New" panose="020B0304020202020204" pitchFamily="34" charset="-34"/>
              </a:rPr>
              <a:t>Counter Strike</a:t>
            </a:r>
            <a:r>
              <a:rPr lang="en-US" sz="2000" kern="100" dirty="0" smtClean="0">
                <a:solidFill>
                  <a:srgbClr val="000000"/>
                </a:solidFill>
                <a:cs typeface="Cordia New" panose="020B0304020202020204" pitchFamily="34" charset="-34"/>
              </a:rPr>
              <a:t> </a:t>
            </a:r>
            <a:r>
              <a:rPr lang="en-US" sz="2000" kern="100" dirty="0" err="1">
                <a:solidFill>
                  <a:srgbClr val="000000"/>
                </a:solidFill>
                <a:cs typeface="Cordia New" panose="020B0304020202020204" pitchFamily="34" charset="-34"/>
              </a:rPr>
              <a:t>ga</a:t>
            </a:r>
            <a:r>
              <a:rPr lang="en-US" sz="2000" kern="100" dirty="0">
                <a:solidFill>
                  <a:srgbClr val="000000"/>
                </a:solidFill>
                <a:cs typeface="Cordia New" panose="020B0304020202020204" pitchFamily="34" charset="-34"/>
              </a:rPr>
              <a:t> suki </a:t>
            </a:r>
            <a:r>
              <a:rPr lang="en-US" sz="2000" kern="100" dirty="0" err="1">
                <a:solidFill>
                  <a:srgbClr val="000000"/>
                </a:solidFill>
                <a:cs typeface="Cordia New" panose="020B0304020202020204" pitchFamily="34" charset="-34"/>
              </a:rPr>
              <a:t>desu</a:t>
            </a:r>
            <a:r>
              <a:rPr lang="en-US" sz="2000" kern="100" dirty="0">
                <a:solidFill>
                  <a:srgbClr val="000000"/>
                </a:solidFill>
                <a:cs typeface="Cordia New" panose="020B0304020202020204" pitchFamily="34" charset="-34"/>
              </a:rPr>
              <a:t>.</a:t>
            </a:r>
          </a:p>
          <a:p>
            <a:pPr>
              <a:spcBef>
                <a:spcPts val="600"/>
              </a:spcBef>
            </a:pPr>
            <a:endParaRPr lang="en-US" sz="2000" kern="100" dirty="0">
              <a:solidFill>
                <a:srgbClr val="000000"/>
              </a:solidFill>
              <a:cs typeface="Cordia New" panose="020B0304020202020204" pitchFamily="34" charset="-34"/>
            </a:endParaRPr>
          </a:p>
          <a:p>
            <a:pPr>
              <a:spcBef>
                <a:spcPts val="600"/>
              </a:spcBef>
            </a:pPr>
            <a:r>
              <a:rPr lang="en-US" sz="2000" kern="100" dirty="0" err="1">
                <a:solidFill>
                  <a:srgbClr val="000000"/>
                </a:solidFill>
                <a:cs typeface="Cordia New" panose="020B0304020202020204" pitchFamily="34" charset="-34"/>
              </a:rPr>
              <a:t>Prestasi</a:t>
            </a:r>
            <a:r>
              <a:rPr lang="en-US" sz="2000" kern="100" dirty="0">
                <a:solidFill>
                  <a:srgbClr val="000000"/>
                </a:solidFill>
                <a:cs typeface="Cordia New" panose="020B0304020202020204" pitchFamily="34" charset="-34"/>
              </a:rPr>
              <a:t> </a:t>
            </a:r>
            <a:r>
              <a:rPr lang="en-US" sz="2000" kern="100" dirty="0" err="1">
                <a:solidFill>
                  <a:srgbClr val="000000"/>
                </a:solidFill>
                <a:cs typeface="Cordia New" panose="020B0304020202020204" pitchFamily="34" charset="-34"/>
              </a:rPr>
              <a:t>Anto</a:t>
            </a:r>
            <a:r>
              <a:rPr lang="en-US" sz="2000" kern="100" dirty="0">
                <a:solidFill>
                  <a:srgbClr val="000000"/>
                </a:solidFill>
                <a:cs typeface="Cordia New" panose="020B0304020202020204" pitchFamily="34" charset="-34"/>
              </a:rPr>
              <a:t> </a:t>
            </a:r>
            <a:r>
              <a:rPr lang="en-US" sz="2000" kern="100" dirty="0" err="1">
                <a:solidFill>
                  <a:srgbClr val="000000"/>
                </a:solidFill>
                <a:cs typeface="Cordia New" panose="020B0304020202020204" pitchFamily="34" charset="-34"/>
              </a:rPr>
              <a:t>tetap</a:t>
            </a:r>
            <a:r>
              <a:rPr lang="en-US" sz="2000" kern="100" dirty="0">
                <a:solidFill>
                  <a:srgbClr val="000000"/>
                </a:solidFill>
                <a:cs typeface="Cordia New" panose="020B0304020202020204" pitchFamily="34" charset="-34"/>
              </a:rPr>
              <a:t> prima, </a:t>
            </a:r>
            <a:r>
              <a:rPr lang="en-US" sz="2000" kern="100" dirty="0" err="1">
                <a:solidFill>
                  <a:srgbClr val="000000"/>
                </a:solidFill>
                <a:cs typeface="Cordia New" panose="020B0304020202020204" pitchFamily="34" charset="-34"/>
              </a:rPr>
              <a:t>meski</a:t>
            </a:r>
            <a:r>
              <a:rPr lang="en-US" sz="2000" kern="100" dirty="0">
                <a:solidFill>
                  <a:srgbClr val="000000"/>
                </a:solidFill>
                <a:cs typeface="Cordia New" panose="020B0304020202020204" pitchFamily="34" charset="-34"/>
              </a:rPr>
              <a:t> </a:t>
            </a:r>
            <a:r>
              <a:rPr lang="en-US" sz="2000" kern="100" dirty="0" err="1">
                <a:solidFill>
                  <a:srgbClr val="000000"/>
                </a:solidFill>
                <a:cs typeface="Cordia New" panose="020B0304020202020204" pitchFamily="34" charset="-34"/>
              </a:rPr>
              <a:t>senang</a:t>
            </a:r>
            <a:r>
              <a:rPr lang="en-US" sz="2000" kern="100" dirty="0">
                <a:solidFill>
                  <a:srgbClr val="000000"/>
                </a:solidFill>
                <a:cs typeface="Cordia New" panose="020B0304020202020204" pitchFamily="34" charset="-34"/>
              </a:rPr>
              <a:t> main online game. </a:t>
            </a:r>
            <a:r>
              <a:rPr lang="en-US" sz="2000" kern="100" dirty="0" err="1">
                <a:solidFill>
                  <a:srgbClr val="000000"/>
                </a:solidFill>
                <a:cs typeface="Cordia New" panose="020B0304020202020204" pitchFamily="34" charset="-34"/>
              </a:rPr>
              <a:t>Aku</a:t>
            </a:r>
            <a:r>
              <a:rPr lang="en-US" sz="2000" kern="100" dirty="0">
                <a:solidFill>
                  <a:srgbClr val="000000"/>
                </a:solidFill>
                <a:cs typeface="Cordia New" panose="020B0304020202020204" pitchFamily="34" charset="-34"/>
              </a:rPr>
              <a:t> </a:t>
            </a:r>
            <a:r>
              <a:rPr lang="en-US" sz="2000" kern="100" dirty="0" err="1">
                <a:solidFill>
                  <a:srgbClr val="000000"/>
                </a:solidFill>
                <a:cs typeface="Cordia New" panose="020B0304020202020204" pitchFamily="34" charset="-34"/>
              </a:rPr>
              <a:t>harus</a:t>
            </a:r>
            <a:r>
              <a:rPr lang="en-US" sz="2000" kern="100" dirty="0">
                <a:solidFill>
                  <a:srgbClr val="000000"/>
                </a:solidFill>
                <a:cs typeface="Cordia New" panose="020B0304020202020204" pitchFamily="34" charset="-34"/>
              </a:rPr>
              <a:t> </a:t>
            </a:r>
            <a:r>
              <a:rPr lang="en-US" sz="2000" kern="100" dirty="0" err="1" smtClean="0">
                <a:solidFill>
                  <a:srgbClr val="000000"/>
                </a:solidFill>
                <a:cs typeface="Cordia New" panose="020B0304020202020204" pitchFamily="34" charset="-34"/>
              </a:rPr>
              <a:t>mencontohnya</a:t>
            </a:r>
            <a:r>
              <a:rPr lang="en-US" sz="2000" kern="100" dirty="0" smtClean="0">
                <a:solidFill>
                  <a:srgbClr val="000000"/>
                </a:solidFill>
                <a:cs typeface="Cordia New" panose="020B0304020202020204" pitchFamily="34" charset="-34"/>
              </a:rPr>
              <a:t>…</a:t>
            </a:r>
            <a:endParaRPr lang="en-US" sz="2000" kern="100" dirty="0">
              <a:solidFill>
                <a:srgbClr val="000000"/>
              </a:solidFill>
              <a:cs typeface="Cordia New" panose="020B0304020202020204" pitchFamily="34" charset="-34"/>
            </a:endParaRPr>
          </a:p>
        </p:txBody>
      </p:sp>
      <p:pic>
        <p:nvPicPr>
          <p:cNvPr id="3" name="07080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extLst>
              <a:ext uri="{28A0092B-C50C-407E-A947-70E740481C1C}">
                <a14:useLocalDpi xmlns:a14="http://schemas.microsoft.com/office/drawing/2010/main" val="0"/>
              </a:ext>
            </a:extLst>
          </a:blip>
          <a:stretch>
            <a:fillRect/>
          </a:stretch>
        </p:blipFill>
        <p:spPr>
          <a:xfrm>
            <a:off x="7000318" y="527414"/>
            <a:ext cx="504056" cy="487362"/>
          </a:xfrm>
          <a:prstGeom prst="rect">
            <a:avLst/>
          </a:prstGeom>
        </p:spPr>
      </p:pic>
      <p:pic>
        <p:nvPicPr>
          <p:cNvPr id="10"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69139" y="159885"/>
            <a:ext cx="748693" cy="44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直線コネクタ 10"/>
          <p:cNvCxnSpPr/>
          <p:nvPr/>
        </p:nvCxnSpPr>
        <p:spPr>
          <a:xfrm flipH="1">
            <a:off x="96664" y="363422"/>
            <a:ext cx="8280000" cy="0"/>
          </a:xfrm>
          <a:prstGeom prst="line">
            <a:avLst/>
          </a:prstGeom>
          <a:ln w="15875">
            <a:solidFill>
              <a:srgbClr val="D24641"/>
            </a:solidFill>
            <a:prstDash val="sys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918275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2247396"/>
            <a:ext cx="8229600" cy="1296144"/>
          </a:xfrm>
        </p:spPr>
        <p:txBody>
          <a:bodyPr>
            <a:noAutofit/>
          </a:bodyPr>
          <a:lstStyle/>
          <a:p>
            <a:pPr marL="0" indent="0">
              <a:spcBef>
                <a:spcPts val="0"/>
              </a:spcBef>
              <a:spcAft>
                <a:spcPts val="1800"/>
              </a:spcAft>
              <a:buNone/>
            </a:pPr>
            <a:r>
              <a:rPr lang="en-US" altLang="ja-JP" sz="2800" dirty="0" smtClean="0">
                <a:latin typeface="+mj-ea"/>
                <a:ea typeface="+mj-ea"/>
              </a:rPr>
              <a:t>(3) (</a:t>
            </a:r>
            <a:r>
              <a:rPr lang="en-US" altLang="ja-JP" sz="2800" dirty="0" smtClean="0"/>
              <a:t>…………………</a:t>
            </a:r>
            <a:r>
              <a:rPr lang="ja-JP" altLang="en-US" sz="2800" dirty="0" smtClean="0">
                <a:latin typeface="+mj-ea"/>
                <a:ea typeface="+mj-ea"/>
              </a:rPr>
              <a:t>）</a:t>
            </a:r>
            <a:r>
              <a:rPr lang="ja-JP" altLang="en-US" sz="2800" dirty="0">
                <a:latin typeface="+mj-ea"/>
                <a:ea typeface="+mj-ea"/>
              </a:rPr>
              <a:t>が　すきです</a:t>
            </a:r>
            <a:r>
              <a:rPr lang="ja-JP" altLang="en-US" sz="2800" dirty="0" smtClean="0">
                <a:latin typeface="+mj-ea"/>
                <a:ea typeface="+mj-ea"/>
              </a:rPr>
              <a:t>。</a:t>
            </a:r>
            <a:r>
              <a:rPr lang="en-US" altLang="ja-JP" sz="2800" dirty="0" smtClean="0"/>
              <a:t>                               </a:t>
            </a:r>
            <a:endParaRPr lang="en-US" altLang="ja-JP" sz="2800" dirty="0"/>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9139" y="159885"/>
            <a:ext cx="748693" cy="44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直線コネクタ 5"/>
          <p:cNvCxnSpPr/>
          <p:nvPr/>
        </p:nvCxnSpPr>
        <p:spPr>
          <a:xfrm flipH="1">
            <a:off x="96664" y="363422"/>
            <a:ext cx="8280000" cy="0"/>
          </a:xfrm>
          <a:prstGeom prst="line">
            <a:avLst/>
          </a:prstGeom>
          <a:ln w="15875">
            <a:solidFill>
              <a:srgbClr val="D24641"/>
            </a:solidFill>
            <a:prstDash val="sysDash"/>
          </a:ln>
        </p:spPr>
        <p:style>
          <a:lnRef idx="1">
            <a:schemeClr val="dk1"/>
          </a:lnRef>
          <a:fillRef idx="0">
            <a:schemeClr val="dk1"/>
          </a:fillRef>
          <a:effectRef idx="0">
            <a:schemeClr val="dk1"/>
          </a:effectRef>
          <a:fontRef idx="minor">
            <a:schemeClr val="tx1"/>
          </a:fontRef>
        </p:style>
      </p:cxnSp>
      <p:sp>
        <p:nvSpPr>
          <p:cNvPr id="8" name="テキスト ボックス 7"/>
          <p:cNvSpPr txBox="1"/>
          <p:nvPr/>
        </p:nvSpPr>
        <p:spPr>
          <a:xfrm>
            <a:off x="3021497" y="2657221"/>
            <a:ext cx="4985621" cy="400110"/>
          </a:xfrm>
          <a:prstGeom prst="rect">
            <a:avLst/>
          </a:prstGeom>
          <a:noFill/>
        </p:spPr>
        <p:txBody>
          <a:bodyPr wrap="square" rtlCol="0">
            <a:spAutoFit/>
          </a:bodyPr>
          <a:lstStyle/>
          <a:p>
            <a:r>
              <a:rPr kumimoji="1" lang="en-US" altLang="ja-JP" sz="2000" dirty="0" smtClean="0"/>
              <a:t>Ga suki </a:t>
            </a:r>
            <a:r>
              <a:rPr kumimoji="1" lang="en-US" altLang="ja-JP" sz="2000" dirty="0" err="1" smtClean="0"/>
              <a:t>desu</a:t>
            </a:r>
            <a:r>
              <a:rPr kumimoji="1" lang="en-US" altLang="ja-JP" sz="2000" dirty="0" smtClean="0"/>
              <a:t>.</a:t>
            </a:r>
          </a:p>
        </p:txBody>
      </p:sp>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254" y="538047"/>
            <a:ext cx="7296150"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926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9139" y="159885"/>
            <a:ext cx="748693" cy="44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直線コネクタ 5"/>
          <p:cNvCxnSpPr/>
          <p:nvPr/>
        </p:nvCxnSpPr>
        <p:spPr>
          <a:xfrm flipH="1">
            <a:off x="96664" y="363422"/>
            <a:ext cx="8280000" cy="0"/>
          </a:xfrm>
          <a:prstGeom prst="line">
            <a:avLst/>
          </a:prstGeom>
          <a:ln w="15875">
            <a:solidFill>
              <a:srgbClr val="D24641"/>
            </a:solidFill>
            <a:prstDash val="sysDash"/>
          </a:ln>
        </p:spPr>
        <p:style>
          <a:lnRef idx="1">
            <a:schemeClr val="dk1"/>
          </a:lnRef>
          <a:fillRef idx="0">
            <a:schemeClr val="dk1"/>
          </a:fillRef>
          <a:effectRef idx="0">
            <a:schemeClr val="dk1"/>
          </a:effectRef>
          <a:fontRef idx="minor">
            <a:schemeClr val="tx1"/>
          </a:fontRef>
        </p:style>
      </p:cxnSp>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3050" y="1988840"/>
            <a:ext cx="6057900"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32123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171302" y="199393"/>
            <a:ext cx="7886700"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500" b="1" dirty="0" err="1" smtClean="0">
                <a:solidFill>
                  <a:srgbClr val="D24641"/>
                </a:solidFill>
                <a:latin typeface="+mn-lt"/>
              </a:rPr>
              <a:t>Struktur</a:t>
            </a:r>
            <a:r>
              <a:rPr lang="en-US" altLang="ja-JP" sz="3500" b="1" dirty="0" smtClean="0">
                <a:solidFill>
                  <a:srgbClr val="D24641"/>
                </a:solidFill>
                <a:latin typeface="+mn-lt"/>
              </a:rPr>
              <a:t> : </a:t>
            </a:r>
            <a:r>
              <a:rPr lang="en-US" altLang="ja-JP" sz="3500" b="1" dirty="0" err="1" smtClean="0">
                <a:solidFill>
                  <a:srgbClr val="D24641"/>
                </a:solidFill>
                <a:latin typeface="+mn-lt"/>
              </a:rPr>
              <a:t>Kalimat</a:t>
            </a:r>
            <a:r>
              <a:rPr lang="en-US" altLang="ja-JP" sz="3500" b="1" dirty="0" smtClean="0">
                <a:solidFill>
                  <a:srgbClr val="D24641"/>
                </a:solidFill>
                <a:latin typeface="+mn-lt"/>
              </a:rPr>
              <a:t> </a:t>
            </a:r>
            <a:r>
              <a:rPr lang="en-US" altLang="ja-JP" sz="3500" b="1" dirty="0" err="1" smtClean="0">
                <a:solidFill>
                  <a:srgbClr val="D24641"/>
                </a:solidFill>
                <a:latin typeface="+mn-lt"/>
              </a:rPr>
              <a:t>nomina</a:t>
            </a:r>
            <a:endParaRPr lang="ja-JP" altLang="en-US" sz="3500" b="1" dirty="0">
              <a:solidFill>
                <a:srgbClr val="D24641"/>
              </a:solidFill>
              <a:latin typeface="+mn-lt"/>
            </a:endParaRPr>
          </a:p>
        </p:txBody>
      </p:sp>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9139" y="159885"/>
            <a:ext cx="748693" cy="44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直線コネクタ 11"/>
          <p:cNvCxnSpPr/>
          <p:nvPr/>
        </p:nvCxnSpPr>
        <p:spPr>
          <a:xfrm flipH="1">
            <a:off x="96664" y="363422"/>
            <a:ext cx="8280000" cy="0"/>
          </a:xfrm>
          <a:prstGeom prst="line">
            <a:avLst/>
          </a:prstGeom>
          <a:ln w="15875">
            <a:solidFill>
              <a:srgbClr val="D24641"/>
            </a:solidFill>
            <a:prstDash val="sysDash"/>
          </a:ln>
        </p:spPr>
        <p:style>
          <a:lnRef idx="1">
            <a:schemeClr val="dk1"/>
          </a:lnRef>
          <a:fillRef idx="0">
            <a:schemeClr val="dk1"/>
          </a:fillRef>
          <a:effectRef idx="0">
            <a:schemeClr val="dk1"/>
          </a:effectRef>
          <a:fontRef idx="minor">
            <a:schemeClr val="tx1"/>
          </a:fontRef>
        </p:style>
      </p:cxnSp>
      <p:pic>
        <p:nvPicPr>
          <p:cNvPr id="2048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100"/>
          <a:stretch/>
        </p:blipFill>
        <p:spPr bwMode="auto">
          <a:xfrm>
            <a:off x="2195736" y="2704652"/>
            <a:ext cx="6384950" cy="209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85289"/>
          <a:stretch/>
        </p:blipFill>
        <p:spPr bwMode="auto">
          <a:xfrm>
            <a:off x="683567" y="2704652"/>
            <a:ext cx="1270999" cy="209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70952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3090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extLst>
              <a:ext uri="{28A0092B-C50C-407E-A947-70E740481C1C}">
                <a14:useLocalDpi xmlns:a14="http://schemas.microsoft.com/office/drawing/2010/main" val="0"/>
              </a:ext>
            </a:extLst>
          </a:blip>
          <a:stretch>
            <a:fillRect/>
          </a:stretch>
        </p:blipFill>
        <p:spPr>
          <a:xfrm>
            <a:off x="2037420" y="2924944"/>
            <a:ext cx="360000" cy="360000"/>
          </a:xfrm>
          <a:prstGeom prst="rect">
            <a:avLst/>
          </a:prstGeom>
        </p:spPr>
      </p:pic>
      <p:pic>
        <p:nvPicPr>
          <p:cNvPr id="33" name="13090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cstate="print">
            <a:extLst>
              <a:ext uri="{28A0092B-C50C-407E-A947-70E740481C1C}">
                <a14:useLocalDpi xmlns:a14="http://schemas.microsoft.com/office/drawing/2010/main" val="0"/>
              </a:ext>
            </a:extLst>
          </a:blip>
          <a:stretch>
            <a:fillRect/>
          </a:stretch>
        </p:blipFill>
        <p:spPr>
          <a:xfrm>
            <a:off x="3477254" y="2938307"/>
            <a:ext cx="360000" cy="360000"/>
          </a:xfrm>
          <a:prstGeom prst="rect">
            <a:avLst/>
          </a:prstGeom>
        </p:spPr>
      </p:pic>
      <p:pic>
        <p:nvPicPr>
          <p:cNvPr id="34" name="13090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cstate="print">
            <a:extLst>
              <a:ext uri="{28A0092B-C50C-407E-A947-70E740481C1C}">
                <a14:useLocalDpi xmlns:a14="http://schemas.microsoft.com/office/drawing/2010/main" val="0"/>
              </a:ext>
            </a:extLst>
          </a:blip>
          <a:stretch>
            <a:fillRect/>
          </a:stretch>
        </p:blipFill>
        <p:spPr>
          <a:xfrm>
            <a:off x="4910308" y="2934113"/>
            <a:ext cx="360000" cy="360000"/>
          </a:xfrm>
          <a:prstGeom prst="rect">
            <a:avLst/>
          </a:prstGeom>
        </p:spPr>
      </p:pic>
      <p:pic>
        <p:nvPicPr>
          <p:cNvPr id="36" name="130904.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cstate="print">
            <a:extLst>
              <a:ext uri="{28A0092B-C50C-407E-A947-70E740481C1C}">
                <a14:useLocalDpi xmlns:a14="http://schemas.microsoft.com/office/drawing/2010/main" val="0"/>
              </a:ext>
            </a:extLst>
          </a:blip>
          <a:stretch>
            <a:fillRect/>
          </a:stretch>
        </p:blipFill>
        <p:spPr>
          <a:xfrm>
            <a:off x="6339582" y="2938307"/>
            <a:ext cx="360000" cy="360000"/>
          </a:xfrm>
          <a:prstGeom prst="rect">
            <a:avLst/>
          </a:prstGeom>
        </p:spPr>
      </p:pic>
      <p:pic>
        <p:nvPicPr>
          <p:cNvPr id="37" name="130905.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cstate="print">
            <a:extLst>
              <a:ext uri="{28A0092B-C50C-407E-A947-70E740481C1C}">
                <a14:useLocalDpi xmlns:a14="http://schemas.microsoft.com/office/drawing/2010/main" val="0"/>
              </a:ext>
            </a:extLst>
          </a:blip>
          <a:stretch>
            <a:fillRect/>
          </a:stretch>
        </p:blipFill>
        <p:spPr>
          <a:xfrm>
            <a:off x="7764662" y="2938672"/>
            <a:ext cx="360000" cy="360000"/>
          </a:xfrm>
          <a:prstGeom prst="rect">
            <a:avLst/>
          </a:prstGeom>
        </p:spPr>
      </p:pic>
      <p:sp>
        <p:nvSpPr>
          <p:cNvPr id="3" name="タイトル 2"/>
          <p:cNvSpPr>
            <a:spLocks noGrp="1"/>
          </p:cNvSpPr>
          <p:nvPr>
            <p:ph type="title"/>
          </p:nvPr>
        </p:nvSpPr>
        <p:spPr>
          <a:xfrm>
            <a:off x="179512" y="188760"/>
            <a:ext cx="7886700" cy="1080000"/>
          </a:xfrm>
        </p:spPr>
        <p:txBody>
          <a:bodyPr>
            <a:noAutofit/>
          </a:bodyPr>
          <a:lstStyle/>
          <a:p>
            <a:pPr algn="l"/>
            <a:r>
              <a:rPr kumimoji="1" lang="en-US" altLang="ja-JP" sz="3500" b="1" dirty="0" err="1" smtClean="0">
                <a:solidFill>
                  <a:srgbClr val="D24641"/>
                </a:solidFill>
                <a:latin typeface="+mn-lt"/>
              </a:rPr>
              <a:t>Latihan</a:t>
            </a:r>
            <a:r>
              <a:rPr kumimoji="1" lang="en-US" altLang="ja-JP" sz="3500" b="1" dirty="0" smtClean="0">
                <a:solidFill>
                  <a:srgbClr val="D24641"/>
                </a:solidFill>
                <a:latin typeface="+mn-lt"/>
              </a:rPr>
              <a:t> </a:t>
            </a:r>
            <a:endParaRPr kumimoji="1" lang="ja-JP" altLang="en-US" sz="3500" b="1" dirty="0">
              <a:solidFill>
                <a:srgbClr val="D24641"/>
              </a:solidFill>
              <a:latin typeface="+mn-lt"/>
            </a:endParaRPr>
          </a:p>
        </p:txBody>
      </p:sp>
      <p:sp>
        <p:nvSpPr>
          <p:cNvPr id="39" name="テキスト ボックス 38"/>
          <p:cNvSpPr txBox="1"/>
          <p:nvPr/>
        </p:nvSpPr>
        <p:spPr>
          <a:xfrm>
            <a:off x="190105" y="1700808"/>
            <a:ext cx="8865955" cy="523220"/>
          </a:xfrm>
          <a:prstGeom prst="rect">
            <a:avLst/>
          </a:prstGeom>
          <a:noFill/>
        </p:spPr>
        <p:txBody>
          <a:bodyPr wrap="square" rtlCol="0">
            <a:spAutoFit/>
          </a:bodyPr>
          <a:lstStyle/>
          <a:p>
            <a:pPr marL="457200" lvl="0" indent="-457200">
              <a:buFont typeface="Wingdings" panose="05000000000000000000" pitchFamily="2" charset="2"/>
              <a:buChar char="l"/>
            </a:pPr>
            <a:r>
              <a:rPr lang="en-US" altLang="ja-JP" sz="2800" dirty="0" err="1" smtClean="0"/>
              <a:t>Bacalah</a:t>
            </a:r>
            <a:r>
              <a:rPr lang="en-US" altLang="ja-JP" sz="2800" dirty="0" smtClean="0"/>
              <a:t> </a:t>
            </a:r>
            <a:r>
              <a:rPr lang="en-US" altLang="ja-JP" sz="2800" dirty="0" err="1"/>
              <a:t>kalimat</a:t>
            </a:r>
            <a:r>
              <a:rPr lang="en-US" altLang="ja-JP" sz="2800" dirty="0"/>
              <a:t> </a:t>
            </a:r>
            <a:r>
              <a:rPr lang="en-US" altLang="ja-JP" sz="2800" dirty="0" err="1"/>
              <a:t>berikut</a:t>
            </a:r>
            <a:r>
              <a:rPr lang="en-US" altLang="ja-JP" sz="2800" dirty="0"/>
              <a:t>, </a:t>
            </a:r>
            <a:r>
              <a:rPr lang="en-US" altLang="ja-JP" sz="2800" dirty="0" err="1"/>
              <a:t>lalu</a:t>
            </a:r>
            <a:r>
              <a:rPr lang="en-US" altLang="ja-JP" sz="2800" dirty="0"/>
              <a:t> </a:t>
            </a:r>
            <a:r>
              <a:rPr lang="en-US" altLang="ja-JP" sz="2800" dirty="0" err="1"/>
              <a:t>pilih</a:t>
            </a:r>
            <a:r>
              <a:rPr lang="en-US" altLang="ja-JP" sz="2800" dirty="0"/>
              <a:t> </a:t>
            </a:r>
            <a:r>
              <a:rPr lang="en-US" altLang="ja-JP" sz="2800" dirty="0" err="1"/>
              <a:t>jawaban</a:t>
            </a:r>
            <a:r>
              <a:rPr lang="en-US" altLang="ja-JP" sz="2800" dirty="0"/>
              <a:t> yang </a:t>
            </a:r>
            <a:r>
              <a:rPr lang="en-US" altLang="ja-JP" sz="2800" dirty="0" err="1"/>
              <a:t>benar</a:t>
            </a:r>
            <a:r>
              <a:rPr lang="en-US" altLang="ja-JP" sz="2800" dirty="0" smtClean="0"/>
              <a:t>!</a:t>
            </a:r>
            <a:endParaRPr lang="en-US" altLang="ja-JP" sz="2800" dirty="0"/>
          </a:p>
        </p:txBody>
      </p:sp>
      <p:pic>
        <p:nvPicPr>
          <p:cNvPr id="16"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369139" y="159885"/>
            <a:ext cx="748693" cy="44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5" name="直線コネクタ 24"/>
          <p:cNvCxnSpPr/>
          <p:nvPr/>
        </p:nvCxnSpPr>
        <p:spPr>
          <a:xfrm flipH="1">
            <a:off x="96664" y="363422"/>
            <a:ext cx="8280000" cy="0"/>
          </a:xfrm>
          <a:prstGeom prst="line">
            <a:avLst/>
          </a:prstGeom>
          <a:ln w="15875">
            <a:solidFill>
              <a:srgbClr val="D24641"/>
            </a:solidFill>
            <a:prstDash val="sysDash"/>
          </a:ln>
        </p:spPr>
        <p:style>
          <a:lnRef idx="1">
            <a:schemeClr val="dk1"/>
          </a:lnRef>
          <a:fillRef idx="0">
            <a:schemeClr val="dk1"/>
          </a:fillRef>
          <a:effectRef idx="0">
            <a:schemeClr val="dk1"/>
          </a:effectRef>
          <a:fontRef idx="minor">
            <a:schemeClr val="tx1"/>
          </a:fontRef>
        </p:style>
      </p:cxnSp>
      <p:sp>
        <p:nvSpPr>
          <p:cNvPr id="26" name="角丸四角形 25"/>
          <p:cNvSpPr/>
          <p:nvPr/>
        </p:nvSpPr>
        <p:spPr>
          <a:xfrm>
            <a:off x="4273335" y="2927634"/>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t>3</a:t>
            </a:r>
            <a:endParaRPr kumimoji="1" lang="ja-JP" altLang="en-US" sz="2400" dirty="0"/>
          </a:p>
        </p:txBody>
      </p:sp>
      <p:sp>
        <p:nvSpPr>
          <p:cNvPr id="27" name="角丸四角形 26"/>
          <p:cNvSpPr/>
          <p:nvPr/>
        </p:nvSpPr>
        <p:spPr>
          <a:xfrm>
            <a:off x="2833652" y="2927634"/>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t>2</a:t>
            </a:r>
          </a:p>
        </p:txBody>
      </p:sp>
      <p:sp>
        <p:nvSpPr>
          <p:cNvPr id="29" name="角丸四角形 28"/>
          <p:cNvSpPr/>
          <p:nvPr/>
        </p:nvSpPr>
        <p:spPr>
          <a:xfrm>
            <a:off x="1403648" y="2938267"/>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t>1</a:t>
            </a:r>
            <a:endParaRPr kumimoji="1" lang="ja-JP" altLang="en-US" sz="2400" dirty="0"/>
          </a:p>
        </p:txBody>
      </p:sp>
      <p:sp>
        <p:nvSpPr>
          <p:cNvPr id="31" name="角丸四角形 30"/>
          <p:cNvSpPr/>
          <p:nvPr/>
        </p:nvSpPr>
        <p:spPr>
          <a:xfrm>
            <a:off x="7136562" y="2935844"/>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t>5</a:t>
            </a:r>
            <a:endParaRPr kumimoji="1" lang="ja-JP" altLang="en-US" sz="2400" dirty="0"/>
          </a:p>
        </p:txBody>
      </p:sp>
      <p:sp>
        <p:nvSpPr>
          <p:cNvPr id="32" name="角丸四角形 31"/>
          <p:cNvSpPr/>
          <p:nvPr/>
        </p:nvSpPr>
        <p:spPr>
          <a:xfrm>
            <a:off x="5696879" y="2935844"/>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smtClean="0"/>
              <a:t>4</a:t>
            </a:r>
            <a:endParaRPr lang="en-US" altLang="ja-JP" sz="2400" dirty="0"/>
          </a:p>
        </p:txBody>
      </p:sp>
      <p:sp>
        <p:nvSpPr>
          <p:cNvPr id="35" name="コンテンツ プレースホルダー 3"/>
          <p:cNvSpPr txBox="1">
            <a:spLocks/>
          </p:cNvSpPr>
          <p:nvPr/>
        </p:nvSpPr>
        <p:spPr>
          <a:xfrm>
            <a:off x="179512" y="6093296"/>
            <a:ext cx="8712968" cy="5040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just">
              <a:buFont typeface="Wingdings" panose="05000000000000000000" pitchFamily="2" charset="2"/>
              <a:buChar char="l"/>
            </a:pPr>
            <a:r>
              <a:rPr lang="en-US" altLang="ja-JP" sz="2400" dirty="0" err="1" smtClean="0"/>
              <a:t>Simak</a:t>
            </a:r>
            <a:r>
              <a:rPr lang="en-US" altLang="ja-JP" sz="2400" dirty="0" smtClean="0"/>
              <a:t> audio </a:t>
            </a:r>
            <a:r>
              <a:rPr lang="en-US" altLang="ja-JP" sz="2400" dirty="0" err="1" smtClean="0"/>
              <a:t>berikut</a:t>
            </a:r>
            <a:r>
              <a:rPr lang="en-US" altLang="ja-JP" sz="2400" dirty="0" smtClean="0"/>
              <a:t>, </a:t>
            </a:r>
            <a:r>
              <a:rPr lang="en-US" altLang="ja-JP" sz="2400" dirty="0" err="1" smtClean="0"/>
              <a:t>dan</a:t>
            </a:r>
            <a:r>
              <a:rPr lang="en-US" altLang="ja-JP" sz="2400" dirty="0" smtClean="0"/>
              <a:t> </a:t>
            </a:r>
            <a:r>
              <a:rPr lang="en-US" altLang="ja-JP" sz="2400" dirty="0" err="1" smtClean="0"/>
              <a:t>periksalah</a:t>
            </a:r>
            <a:r>
              <a:rPr lang="en-US" altLang="ja-JP" sz="2400" dirty="0" smtClean="0"/>
              <a:t> </a:t>
            </a:r>
            <a:r>
              <a:rPr lang="en-US" altLang="ja-JP" sz="2400" dirty="0" err="1" smtClean="0"/>
              <a:t>jawabannya</a:t>
            </a:r>
            <a:r>
              <a:rPr lang="en-US" altLang="ja-JP" sz="2400" dirty="0" smtClean="0"/>
              <a:t>!</a:t>
            </a:r>
            <a:endParaRPr lang="ja-JP" altLang="ja-JP" sz="2400" dirty="0"/>
          </a:p>
        </p:txBody>
      </p:sp>
      <p:grpSp>
        <p:nvGrpSpPr>
          <p:cNvPr id="2" name="グループ化 1"/>
          <p:cNvGrpSpPr/>
          <p:nvPr/>
        </p:nvGrpSpPr>
        <p:grpSpPr>
          <a:xfrm>
            <a:off x="1719406" y="3946874"/>
            <a:ext cx="5876930" cy="1930398"/>
            <a:chOff x="1259632" y="3802858"/>
            <a:chExt cx="6888017" cy="2290438"/>
          </a:xfrm>
        </p:grpSpPr>
        <p:pic>
          <p:nvPicPr>
            <p:cNvPr id="21507"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95736" y="3802858"/>
              <a:ext cx="5951913" cy="2290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6"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259632" y="4147640"/>
              <a:ext cx="1131212" cy="1873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90383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10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3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044" fill="hold"/>
                                        <p:tgtEl>
                                          <p:spTgt spid="33"/>
                                        </p:tgtEl>
                                      </p:cBhvr>
                                    </p:cmd>
                                  </p:childTnLst>
                                </p:cTn>
                              </p:par>
                            </p:childTnLst>
                          </p:cTn>
                        </p:par>
                      </p:childTnLst>
                    </p:cTn>
                  </p:par>
                </p:childTnLst>
              </p:cTn>
              <p:nextCondLst>
                <p:cond evt="onClick" delay="0">
                  <p:tgtEl>
                    <p:spTgt spid="33"/>
                  </p:tgtEl>
                </p:cond>
              </p:nextCondLst>
            </p:seq>
            <p:seq concurrent="1" nextAc="seek">
              <p:cTn id="19" restart="whenNotActive" fill="hold" evtFilter="cancelBubble" nodeType="interactiveSeq">
                <p:stCondLst>
                  <p:cond evt="onClick" delay="0">
                    <p:tgtEl>
                      <p:spTgt spid="34"/>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7615" fill="hold"/>
                                        <p:tgtEl>
                                          <p:spTgt spid="34"/>
                                        </p:tgtEl>
                                      </p:cBhvr>
                                    </p:cmd>
                                  </p:childTnLst>
                                </p:cTn>
                              </p:par>
                            </p:childTnLst>
                          </p:cTn>
                        </p:par>
                      </p:childTnLst>
                    </p:cTn>
                  </p:par>
                </p:childTnLst>
              </p:cTn>
              <p:nextCondLst>
                <p:cond evt="onClick" delay="0">
                  <p:tgtEl>
                    <p:spTgt spid="34"/>
                  </p:tgtEl>
                </p:cond>
              </p:nextCondLst>
            </p:seq>
            <p:audio>
              <p:cMediaNode vol="80000">
                <p:cTn id="24" fill="hold" display="0">
                  <p:stCondLst>
                    <p:cond delay="indefinite"/>
                  </p:stCondLst>
                  <p:endCondLst>
                    <p:cond evt="onStopAudio" delay="0">
                      <p:tgtEl>
                        <p:sldTgt/>
                      </p:tgtEl>
                    </p:cond>
                  </p:endCondLst>
                </p:cTn>
                <p:tgtEl>
                  <p:spTgt spid="33"/>
                </p:tgtEl>
              </p:cMediaNode>
            </p:audio>
            <p:audio>
              <p:cMediaNode vol="80000">
                <p:cTn id="25" fill="hold" display="0">
                  <p:stCondLst>
                    <p:cond delay="indefinite"/>
                  </p:stCondLst>
                  <p:endCondLst>
                    <p:cond evt="onStopAudio" delay="0">
                      <p:tgtEl>
                        <p:sldTgt/>
                      </p:tgtEl>
                    </p:cond>
                  </p:endCondLst>
                </p:cTn>
                <p:tgtEl>
                  <p:spTgt spid="34"/>
                </p:tgtEl>
              </p:cMediaNode>
            </p:audio>
            <p:seq concurrent="1" nextAc="seek">
              <p:cTn id="26" restart="whenNotActive" fill="hold" evtFilter="cancelBubble" nodeType="interactiveSeq">
                <p:stCondLst>
                  <p:cond evt="onClick" delay="0">
                    <p:tgtEl>
                      <p:spTgt spid="36"/>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8527" fill="hold"/>
                                        <p:tgtEl>
                                          <p:spTgt spid="36"/>
                                        </p:tgtEl>
                                      </p:cBhvr>
                                    </p:cmd>
                                  </p:childTnLst>
                                </p:cTn>
                              </p:par>
                            </p:childTnLst>
                          </p:cTn>
                        </p:par>
                      </p:childTnLst>
                    </p:cTn>
                  </p:par>
                </p:childTnLst>
              </p:cTn>
              <p:nextCondLst>
                <p:cond evt="onClick" delay="0">
                  <p:tgtEl>
                    <p:spTgt spid="36"/>
                  </p:tgtEl>
                </p:cond>
              </p:nextCondLst>
            </p:seq>
            <p:seq concurrent="1" nextAc="seek">
              <p:cTn id="31" restart="whenNotActive" fill="hold" evtFilter="cancelBubble" nodeType="interactiveSeq">
                <p:stCondLst>
                  <p:cond evt="onClick" delay="0">
                    <p:tgtEl>
                      <p:spTgt spid="37"/>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9833" fill="hold"/>
                                        <p:tgtEl>
                                          <p:spTgt spid="37"/>
                                        </p:tgtEl>
                                      </p:cBhvr>
                                    </p:cmd>
                                  </p:childTnLst>
                                </p:cTn>
                              </p:par>
                            </p:childTnLst>
                          </p:cTn>
                        </p:par>
                      </p:childTnLst>
                    </p:cTn>
                  </p:par>
                </p:childTnLst>
              </p:cTn>
              <p:nextCondLst>
                <p:cond evt="onClick" delay="0">
                  <p:tgtEl>
                    <p:spTgt spid="37"/>
                  </p:tgtEl>
                </p:cond>
              </p:nextCondLst>
            </p:seq>
            <p:audio>
              <p:cMediaNode vol="80000">
                <p:cTn id="36" fill="hold" display="0">
                  <p:stCondLst>
                    <p:cond delay="indefinite"/>
                  </p:stCondLst>
                  <p:endCondLst>
                    <p:cond evt="onStopAudio" delay="0">
                      <p:tgtEl>
                        <p:sldTgt/>
                      </p:tgtEl>
                    </p:cond>
                  </p:endCondLst>
                </p:cTn>
                <p:tgtEl>
                  <p:spTgt spid="36"/>
                </p:tgtEl>
              </p:cMediaNode>
            </p:audio>
            <p:audio>
              <p:cMediaNode vol="80000">
                <p:cTn id="37" fill="hold" display="0">
                  <p:stCondLst>
                    <p:cond delay="indefinite"/>
                  </p:stCondLst>
                  <p:endCondLst>
                    <p:cond evt="onStopAudio" delay="0">
                      <p:tgtEl>
                        <p:sldTgt/>
                      </p:tgtEl>
                    </p:cond>
                  </p:endCondLst>
                </p:cTn>
                <p:tgtEl>
                  <p:spTgt spid="37"/>
                </p:tgtEl>
              </p:cMediaNode>
            </p:audio>
          </p:childTnLst>
        </p:cTn>
      </p:par>
    </p:tnLst>
    <p:bldLst>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
          <p:cNvSpPr txBox="1">
            <a:spLocks/>
          </p:cNvSpPr>
          <p:nvPr/>
        </p:nvSpPr>
        <p:spPr>
          <a:xfrm>
            <a:off x="158246" y="250135"/>
            <a:ext cx="8296169" cy="1080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500" dirty="0" smtClean="0">
                <a:latin typeface="+mj-ea"/>
              </a:rPr>
              <a:t>よみましょう </a:t>
            </a:r>
            <a:r>
              <a:rPr lang="en-US" altLang="ja-JP" sz="3500" dirty="0" smtClean="0">
                <a:latin typeface="+mj-ea"/>
              </a:rPr>
              <a:t>3</a:t>
            </a:r>
            <a:r>
              <a:rPr lang="ja-JP" altLang="en-US" sz="3500" dirty="0" smtClean="0">
                <a:latin typeface="+mj-ea"/>
              </a:rPr>
              <a:t>　「ともだちの　しゅみ」</a:t>
            </a:r>
            <a:endParaRPr lang="ja-JP" altLang="en-US" sz="3500" dirty="0"/>
          </a:p>
        </p:txBody>
      </p:sp>
      <p:sp>
        <p:nvSpPr>
          <p:cNvPr id="40" name="テキスト ボックス 39"/>
          <p:cNvSpPr txBox="1"/>
          <p:nvPr/>
        </p:nvSpPr>
        <p:spPr>
          <a:xfrm>
            <a:off x="253912" y="1571308"/>
            <a:ext cx="8542626" cy="1569660"/>
          </a:xfrm>
          <a:prstGeom prst="rect">
            <a:avLst/>
          </a:prstGeom>
          <a:noFill/>
        </p:spPr>
        <p:txBody>
          <a:bodyPr wrap="square" rtlCol="0">
            <a:spAutoFit/>
          </a:bodyPr>
          <a:lstStyle/>
          <a:p>
            <a:r>
              <a:rPr lang="en-US" altLang="ja-JP" sz="2400" dirty="0" err="1"/>
              <a:t>Seseorang</a:t>
            </a:r>
            <a:r>
              <a:rPr lang="en-US" altLang="ja-JP" sz="2400" dirty="0"/>
              <a:t> </a:t>
            </a:r>
            <a:r>
              <a:rPr lang="en-US" altLang="ja-JP" sz="2400" dirty="0" err="1"/>
              <a:t>sedang</a:t>
            </a:r>
            <a:r>
              <a:rPr lang="en-US" altLang="ja-JP" sz="2400" dirty="0"/>
              <a:t> </a:t>
            </a:r>
            <a:r>
              <a:rPr lang="en-US" altLang="ja-JP" sz="2400" dirty="0" err="1"/>
              <a:t>memperkenalkan</a:t>
            </a:r>
            <a:r>
              <a:rPr lang="en-US" altLang="ja-JP" sz="2400" dirty="0"/>
              <a:t> </a:t>
            </a:r>
            <a:r>
              <a:rPr lang="en-US" altLang="ja-JP" sz="2400" dirty="0" err="1"/>
              <a:t>hobi</a:t>
            </a:r>
            <a:r>
              <a:rPr lang="en-US" altLang="ja-JP" sz="2400" dirty="0"/>
              <a:t> </a:t>
            </a:r>
            <a:r>
              <a:rPr lang="en-US" altLang="ja-JP" sz="2400" dirty="0" err="1"/>
              <a:t>temannya</a:t>
            </a:r>
            <a:r>
              <a:rPr lang="en-US" altLang="ja-JP" sz="2400" dirty="0"/>
              <a:t> di </a:t>
            </a:r>
            <a:r>
              <a:rPr lang="en-US" altLang="ja-JP" sz="2400" dirty="0" err="1"/>
              <a:t>kelas</a:t>
            </a:r>
            <a:r>
              <a:rPr lang="en-US" altLang="ja-JP" sz="2400" dirty="0"/>
              <a:t> </a:t>
            </a:r>
            <a:r>
              <a:rPr lang="en-US" altLang="ja-JP" sz="2400" dirty="0" err="1"/>
              <a:t>sambil</a:t>
            </a:r>
            <a:r>
              <a:rPr lang="en-US" altLang="ja-JP" sz="2400" dirty="0"/>
              <a:t> </a:t>
            </a:r>
            <a:r>
              <a:rPr lang="en-US" altLang="ja-JP" sz="2400" dirty="0" err="1"/>
              <a:t>memperlihatkan</a:t>
            </a:r>
            <a:r>
              <a:rPr lang="en-US" altLang="ja-JP" sz="2400" dirty="0"/>
              <a:t> poster. Baca </a:t>
            </a:r>
            <a:r>
              <a:rPr lang="en-US" altLang="ja-JP" sz="2400" dirty="0" err="1"/>
              <a:t>kalimat</a:t>
            </a:r>
            <a:r>
              <a:rPr lang="en-US" altLang="ja-JP" sz="2400" dirty="0"/>
              <a:t> </a:t>
            </a:r>
            <a:r>
              <a:rPr lang="en-US" altLang="ja-JP" sz="2400" dirty="0" err="1"/>
              <a:t>perkenalan</a:t>
            </a:r>
            <a:r>
              <a:rPr lang="en-US" altLang="ja-JP" sz="2400" dirty="0"/>
              <a:t> </a:t>
            </a:r>
            <a:r>
              <a:rPr lang="en-US" altLang="ja-JP" sz="2400" dirty="0" err="1"/>
              <a:t>berikut</a:t>
            </a:r>
            <a:r>
              <a:rPr lang="en-US" altLang="ja-JP" sz="2400" dirty="0"/>
              <a:t>, </a:t>
            </a:r>
            <a:r>
              <a:rPr lang="en-US" altLang="ja-JP" sz="2400" dirty="0" err="1"/>
              <a:t>lalu</a:t>
            </a:r>
            <a:r>
              <a:rPr lang="en-US" altLang="ja-JP" sz="2400" dirty="0"/>
              <a:t> </a:t>
            </a:r>
            <a:r>
              <a:rPr lang="en-US" altLang="ja-JP" sz="2400" dirty="0" err="1"/>
              <a:t>pilih</a:t>
            </a:r>
            <a:r>
              <a:rPr lang="en-US" altLang="ja-JP" sz="2400" dirty="0"/>
              <a:t> poster  yang </a:t>
            </a:r>
            <a:r>
              <a:rPr lang="en-US" altLang="ja-JP" sz="2400" dirty="0" err="1"/>
              <a:t>dimaksud</a:t>
            </a:r>
            <a:r>
              <a:rPr lang="en-US" altLang="ja-JP" sz="2400" dirty="0"/>
              <a:t>, </a:t>
            </a:r>
            <a:r>
              <a:rPr lang="en-US" altLang="ja-JP" sz="2400" dirty="0" err="1"/>
              <a:t>kemudian</a:t>
            </a:r>
            <a:r>
              <a:rPr lang="en-US" altLang="ja-JP" sz="2400" dirty="0"/>
              <a:t> </a:t>
            </a:r>
            <a:r>
              <a:rPr lang="en-US" altLang="ja-JP" sz="2400" dirty="0" err="1"/>
              <a:t>isilah</a:t>
            </a:r>
            <a:r>
              <a:rPr lang="en-US" altLang="ja-JP" sz="2400" dirty="0"/>
              <a:t> </a:t>
            </a:r>
            <a:r>
              <a:rPr lang="en-US" altLang="ja-JP" sz="2400" dirty="0" err="1"/>
              <a:t>pilihan</a:t>
            </a:r>
            <a:r>
              <a:rPr lang="en-US" altLang="ja-JP" sz="2400" dirty="0"/>
              <a:t> a – c </a:t>
            </a:r>
            <a:r>
              <a:rPr lang="en-US" altLang="ja-JP" sz="2400" dirty="0" err="1"/>
              <a:t>ke</a:t>
            </a:r>
            <a:r>
              <a:rPr lang="en-US" altLang="ja-JP" sz="2400" dirty="0"/>
              <a:t> </a:t>
            </a:r>
            <a:r>
              <a:rPr lang="en-US" altLang="ja-JP" sz="2400" dirty="0" err="1"/>
              <a:t>dalam</a:t>
            </a:r>
            <a:r>
              <a:rPr lang="en-US" altLang="ja-JP" sz="2400" dirty="0"/>
              <a:t> </a:t>
            </a:r>
            <a:r>
              <a:rPr lang="en-US" altLang="ja-JP" sz="2400" dirty="0" err="1"/>
              <a:t>tanda</a:t>
            </a:r>
            <a:r>
              <a:rPr lang="en-US" altLang="ja-JP" sz="2400" dirty="0"/>
              <a:t> </a:t>
            </a:r>
            <a:r>
              <a:rPr lang="en-US" altLang="ja-JP" sz="2400" dirty="0" err="1"/>
              <a:t>kurung</a:t>
            </a:r>
            <a:r>
              <a:rPr lang="en-US" altLang="ja-JP" sz="2400" dirty="0"/>
              <a:t>! </a:t>
            </a:r>
            <a:endParaRPr lang="ja-JP" altLang="ja-JP" sz="2400" dirty="0"/>
          </a:p>
        </p:txBody>
      </p:sp>
      <p:pic>
        <p:nvPicPr>
          <p:cNvPr id="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9139" y="159885"/>
            <a:ext cx="748693" cy="44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1" name="直線コネクタ 30"/>
          <p:cNvCxnSpPr/>
          <p:nvPr/>
        </p:nvCxnSpPr>
        <p:spPr>
          <a:xfrm flipH="1">
            <a:off x="96664" y="363422"/>
            <a:ext cx="8280000" cy="0"/>
          </a:xfrm>
          <a:prstGeom prst="line">
            <a:avLst/>
          </a:prstGeom>
          <a:ln w="15875">
            <a:solidFill>
              <a:srgbClr val="D24641"/>
            </a:solidFill>
            <a:prstDash val="sysDash"/>
          </a:ln>
        </p:spPr>
        <p:style>
          <a:lnRef idx="1">
            <a:schemeClr val="dk1"/>
          </a:lnRef>
          <a:fillRef idx="0">
            <a:schemeClr val="dk1"/>
          </a:fillRef>
          <a:effectRef idx="0">
            <a:schemeClr val="dk1"/>
          </a:effectRef>
          <a:fontRef idx="minor">
            <a:schemeClr val="tx1"/>
          </a:fontRef>
        </p:style>
      </p:cxnSp>
      <p:pic>
        <p:nvPicPr>
          <p:cNvPr id="2253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3088" y="3152201"/>
            <a:ext cx="2073861" cy="27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0072" y="3141568"/>
            <a:ext cx="2110976" cy="27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16214" y="3825344"/>
            <a:ext cx="2081100" cy="27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476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2530"/>
                                        </p:tgtEl>
                                      </p:cBhvr>
                                    </p:animEffect>
                                    <p:animScale>
                                      <p:cBhvr>
                                        <p:cTn id="7" dur="250" autoRev="1" fill="hold"/>
                                        <p:tgtEl>
                                          <p:spTgt spid="22530"/>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22531"/>
                                        </p:tgtEl>
                                      </p:cBhvr>
                                    </p:animEffect>
                                    <p:animScale>
                                      <p:cBhvr>
                                        <p:cTn id="10" dur="250" autoRev="1" fill="hold"/>
                                        <p:tgtEl>
                                          <p:spTgt spid="22531"/>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22532"/>
                                        </p:tgtEl>
                                      </p:cBhvr>
                                    </p:animEffect>
                                    <p:animScale>
                                      <p:cBhvr>
                                        <p:cTn id="13" dur="250" autoRev="1" fill="hold"/>
                                        <p:tgtEl>
                                          <p:spTgt spid="2253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0694" y="8436"/>
            <a:ext cx="7886700" cy="1080000"/>
          </a:xfrm>
        </p:spPr>
        <p:txBody>
          <a:bodyPr>
            <a:normAutofit/>
          </a:bodyPr>
          <a:lstStyle/>
          <a:p>
            <a:pPr algn="ctr"/>
            <a:r>
              <a:rPr lang="ja-JP" altLang="en-US" sz="3700" dirty="0" smtClean="0">
                <a:latin typeface="+mj-ea"/>
              </a:rPr>
              <a:t>よみましょう </a:t>
            </a:r>
            <a:r>
              <a:rPr lang="en-US" altLang="ja-JP" sz="3700" dirty="0" smtClean="0">
                <a:latin typeface="+mj-ea"/>
              </a:rPr>
              <a:t>3</a:t>
            </a:r>
            <a:r>
              <a:rPr lang="ja-JP" altLang="en-US" sz="3700" dirty="0" smtClean="0">
                <a:latin typeface="+mj-ea"/>
              </a:rPr>
              <a:t>　「</a:t>
            </a:r>
            <a:r>
              <a:rPr lang="ja-JP" altLang="en-US" sz="3700" dirty="0">
                <a:latin typeface="+mj-ea"/>
              </a:rPr>
              <a:t>ともだち</a:t>
            </a:r>
            <a:r>
              <a:rPr lang="ja-JP" altLang="en-US" sz="3700" dirty="0" smtClean="0">
                <a:latin typeface="+mj-ea"/>
              </a:rPr>
              <a:t>の　しゅみ」②</a:t>
            </a:r>
            <a:endParaRPr kumimoji="1" lang="ja-JP" altLang="en-US" sz="3700" dirty="0"/>
          </a:p>
        </p:txBody>
      </p:sp>
      <p:sp>
        <p:nvSpPr>
          <p:cNvPr id="6" name="角丸四角形吹き出し 5"/>
          <p:cNvSpPr/>
          <p:nvPr/>
        </p:nvSpPr>
        <p:spPr>
          <a:xfrm>
            <a:off x="2703638" y="1271481"/>
            <a:ext cx="5612778" cy="1570010"/>
          </a:xfrm>
          <a:prstGeom prst="wedgeRoundRectCallout">
            <a:avLst>
              <a:gd name="adj1" fmla="val -59920"/>
              <a:gd name="adj2" fmla="val -20793"/>
              <a:gd name="adj3" fmla="val 16667"/>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2075" algn="l">
              <a:spcAft>
                <a:spcPts val="0"/>
              </a:spcAft>
            </a:pPr>
            <a:r>
              <a:rPr lang="en-US" altLang="ja-JP" sz="2800" kern="100" dirty="0" smtClean="0">
                <a:solidFill>
                  <a:schemeClr val="tx1"/>
                </a:solidFill>
                <a:effectLst/>
                <a:latin typeface="+mn-ea"/>
                <a:cs typeface="Cordia New"/>
              </a:rPr>
              <a:t>A</a:t>
            </a:r>
            <a:r>
              <a:rPr lang="ja-JP" altLang="en-US" sz="2800" kern="100" dirty="0" smtClean="0">
                <a:solidFill>
                  <a:schemeClr val="tx1"/>
                </a:solidFill>
                <a:effectLst/>
                <a:latin typeface="+mn-ea"/>
                <a:cs typeface="Cordia New"/>
              </a:rPr>
              <a:t>さんの　しゅみは　マンガです。</a:t>
            </a:r>
            <a:endParaRPr lang="en-US" altLang="ja-JP" sz="2800" kern="100" dirty="0" smtClean="0">
              <a:solidFill>
                <a:schemeClr val="tx1"/>
              </a:solidFill>
              <a:effectLst/>
              <a:latin typeface="+mn-ea"/>
              <a:cs typeface="Cordia New"/>
            </a:endParaRPr>
          </a:p>
          <a:p>
            <a:pPr marL="92075" algn="l">
              <a:spcAft>
                <a:spcPts val="0"/>
              </a:spcAft>
            </a:pPr>
            <a:r>
              <a:rPr lang="ja-JP" altLang="en-US" sz="2800" kern="100" dirty="0" smtClean="0">
                <a:solidFill>
                  <a:schemeClr val="tx1"/>
                </a:solidFill>
                <a:effectLst/>
                <a:latin typeface="+mn-ea"/>
                <a:cs typeface="Cordia New"/>
              </a:rPr>
              <a:t>よく　マンガを　かきます。</a:t>
            </a:r>
            <a:endParaRPr lang="en-US" altLang="ja-JP" sz="2800" kern="100" dirty="0" smtClean="0">
              <a:solidFill>
                <a:schemeClr val="tx1"/>
              </a:solidFill>
              <a:effectLst/>
              <a:latin typeface="+mn-ea"/>
              <a:cs typeface="Cordia New"/>
            </a:endParaRPr>
          </a:p>
          <a:p>
            <a:pPr marL="92075" algn="l">
              <a:spcAft>
                <a:spcPts val="0"/>
              </a:spcAft>
            </a:pPr>
            <a:r>
              <a:rPr lang="en-US" altLang="ja-JP" sz="2800" kern="100" dirty="0" smtClean="0">
                <a:solidFill>
                  <a:schemeClr val="tx1"/>
                </a:solidFill>
                <a:effectLst/>
                <a:latin typeface="+mn-ea"/>
                <a:cs typeface="Cordia New"/>
              </a:rPr>
              <a:t>Naruto</a:t>
            </a:r>
            <a:r>
              <a:rPr lang="ja-JP" altLang="en-US" sz="2800" kern="100" dirty="0" smtClean="0">
                <a:solidFill>
                  <a:schemeClr val="tx1"/>
                </a:solidFill>
                <a:effectLst/>
                <a:latin typeface="+mn-ea"/>
                <a:cs typeface="Cordia New"/>
              </a:rPr>
              <a:t>が　すきです。</a:t>
            </a:r>
            <a:endParaRPr lang="ja-JP" sz="2800" kern="100" dirty="0">
              <a:solidFill>
                <a:schemeClr val="tx1"/>
              </a:solidFill>
              <a:effectLst/>
              <a:latin typeface="+mn-ea"/>
              <a:cs typeface="Cordia New"/>
            </a:endParaRPr>
          </a:p>
        </p:txBody>
      </p:sp>
      <p:sp>
        <p:nvSpPr>
          <p:cNvPr id="9" name="テキスト ボックス 49"/>
          <p:cNvSpPr txBox="1"/>
          <p:nvPr/>
        </p:nvSpPr>
        <p:spPr>
          <a:xfrm>
            <a:off x="622967" y="2127513"/>
            <a:ext cx="1740132" cy="71397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sz="2800" kern="100" dirty="0" smtClean="0">
                <a:solidFill>
                  <a:schemeClr val="tx1"/>
                </a:solidFill>
                <a:effectLst/>
                <a:ea typeface="ＭＳ 明朝"/>
                <a:cs typeface="Cordia New"/>
              </a:rPr>
              <a:t>（</a:t>
            </a:r>
            <a:r>
              <a:rPr lang="ja-JP" sz="2800" kern="100" dirty="0">
                <a:solidFill>
                  <a:schemeClr val="tx1"/>
                </a:solidFill>
                <a:effectLst/>
                <a:ea typeface="ＭＳ 明朝"/>
                <a:cs typeface="Cordia New"/>
              </a:rPr>
              <a:t>　　）</a:t>
            </a:r>
          </a:p>
        </p:txBody>
      </p:sp>
      <p:sp>
        <p:nvSpPr>
          <p:cNvPr id="16" name="テキスト ボックス 15"/>
          <p:cNvSpPr txBox="1"/>
          <p:nvPr/>
        </p:nvSpPr>
        <p:spPr>
          <a:xfrm>
            <a:off x="303230" y="1087236"/>
            <a:ext cx="501786" cy="523220"/>
          </a:xfrm>
          <a:prstGeom prst="rect">
            <a:avLst/>
          </a:prstGeom>
          <a:noFill/>
        </p:spPr>
        <p:txBody>
          <a:bodyPr wrap="square" rtlCol="0">
            <a:spAutoFit/>
          </a:bodyPr>
          <a:lstStyle/>
          <a:p>
            <a:r>
              <a:rPr lang="en-US" altLang="ja-JP" sz="2800" dirty="0"/>
              <a:t>1.</a:t>
            </a:r>
            <a:endParaRPr lang="ja-JP" altLang="en-US" sz="2800" dirty="0"/>
          </a:p>
        </p:txBody>
      </p:sp>
      <p:sp>
        <p:nvSpPr>
          <p:cNvPr id="10" name="角丸四角形吹き出し 9"/>
          <p:cNvSpPr/>
          <p:nvPr/>
        </p:nvSpPr>
        <p:spPr>
          <a:xfrm>
            <a:off x="2627783" y="3065909"/>
            <a:ext cx="5688633" cy="1659235"/>
          </a:xfrm>
          <a:prstGeom prst="wedgeRoundRectCallout">
            <a:avLst>
              <a:gd name="adj1" fmla="val -58218"/>
              <a:gd name="adj2" fmla="val -20180"/>
              <a:gd name="adj3" fmla="val 16667"/>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2075"/>
            <a:r>
              <a:rPr lang="en-US" altLang="ja-JP" sz="2800" dirty="0" smtClean="0">
                <a:solidFill>
                  <a:schemeClr val="tx1"/>
                </a:solidFill>
                <a:latin typeface="+mn-ea"/>
              </a:rPr>
              <a:t>B</a:t>
            </a:r>
            <a:r>
              <a:rPr lang="ja-JP" altLang="en-US" sz="2800" dirty="0" smtClean="0">
                <a:solidFill>
                  <a:schemeClr val="tx1"/>
                </a:solidFill>
                <a:latin typeface="+mn-ea"/>
              </a:rPr>
              <a:t>さんの　しゅみは　おんが</a:t>
            </a:r>
            <a:r>
              <a:rPr lang="ja-JP" altLang="en-US" sz="2800" dirty="0" err="1" smtClean="0">
                <a:solidFill>
                  <a:schemeClr val="tx1"/>
                </a:solidFill>
                <a:latin typeface="+mn-ea"/>
              </a:rPr>
              <a:t>くです</a:t>
            </a:r>
            <a:r>
              <a:rPr lang="ja-JP" altLang="ja-JP" sz="2800" dirty="0" smtClean="0">
                <a:solidFill>
                  <a:schemeClr val="tx1"/>
                </a:solidFill>
                <a:latin typeface="+mn-ea"/>
              </a:rPr>
              <a:t>。</a:t>
            </a:r>
            <a:endParaRPr lang="en-US" altLang="ja-JP" sz="2800" dirty="0" smtClean="0">
              <a:solidFill>
                <a:schemeClr val="tx1"/>
              </a:solidFill>
              <a:latin typeface="+mn-ea"/>
            </a:endParaRPr>
          </a:p>
          <a:p>
            <a:pPr marL="92075"/>
            <a:r>
              <a:rPr lang="ja-JP" altLang="en-US" sz="2800" dirty="0" smtClean="0">
                <a:solidFill>
                  <a:schemeClr val="tx1"/>
                </a:solidFill>
                <a:latin typeface="+mn-ea"/>
              </a:rPr>
              <a:t>よく　インターネットを　みます。</a:t>
            </a:r>
            <a:endParaRPr lang="en-US" altLang="ja-JP" sz="2800" dirty="0" smtClean="0">
              <a:solidFill>
                <a:schemeClr val="tx1"/>
              </a:solidFill>
              <a:latin typeface="+mn-ea"/>
            </a:endParaRPr>
          </a:p>
          <a:p>
            <a:pPr marL="92075"/>
            <a:r>
              <a:rPr lang="ja-JP" altLang="en-US" sz="2800" dirty="0" smtClean="0">
                <a:solidFill>
                  <a:schemeClr val="tx1"/>
                </a:solidFill>
                <a:latin typeface="+mn-ea"/>
              </a:rPr>
              <a:t>にほんの　うたが　すきです。</a:t>
            </a:r>
            <a:endParaRPr lang="ja-JP" altLang="ja-JP" sz="2800" dirty="0">
              <a:solidFill>
                <a:schemeClr val="tx1"/>
              </a:solidFill>
              <a:latin typeface="+mn-ea"/>
            </a:endParaRPr>
          </a:p>
        </p:txBody>
      </p:sp>
      <p:sp>
        <p:nvSpPr>
          <p:cNvPr id="14" name="テキスト ボックス 49"/>
          <p:cNvSpPr txBox="1"/>
          <p:nvPr/>
        </p:nvSpPr>
        <p:spPr>
          <a:xfrm>
            <a:off x="671628" y="3892901"/>
            <a:ext cx="1740132" cy="71397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sz="2800" kern="100" dirty="0" smtClean="0">
                <a:effectLst/>
                <a:ea typeface="ＭＳ 明朝"/>
                <a:cs typeface="Cordia New"/>
              </a:rPr>
              <a:t>（</a:t>
            </a:r>
            <a:r>
              <a:rPr lang="ja-JP" sz="2800" kern="100" dirty="0">
                <a:effectLst/>
                <a:ea typeface="ＭＳ 明朝"/>
                <a:cs typeface="Cordia New"/>
              </a:rPr>
              <a:t>　　）</a:t>
            </a:r>
          </a:p>
        </p:txBody>
      </p:sp>
      <p:sp>
        <p:nvSpPr>
          <p:cNvPr id="17" name="テキスト ボックス 16"/>
          <p:cNvSpPr txBox="1"/>
          <p:nvPr/>
        </p:nvSpPr>
        <p:spPr>
          <a:xfrm>
            <a:off x="303230" y="3005061"/>
            <a:ext cx="501786" cy="523220"/>
          </a:xfrm>
          <a:prstGeom prst="rect">
            <a:avLst/>
          </a:prstGeom>
          <a:noFill/>
        </p:spPr>
        <p:txBody>
          <a:bodyPr wrap="square" rtlCol="0">
            <a:spAutoFit/>
          </a:bodyPr>
          <a:lstStyle/>
          <a:p>
            <a:r>
              <a:rPr lang="en-US" altLang="ja-JP" sz="2800" dirty="0" smtClean="0"/>
              <a:t>2.</a:t>
            </a:r>
            <a:endParaRPr lang="ja-JP" altLang="en-US" sz="2800" dirty="0"/>
          </a:p>
        </p:txBody>
      </p:sp>
      <p:sp>
        <p:nvSpPr>
          <p:cNvPr id="11" name="角丸四角形吹き出し 10"/>
          <p:cNvSpPr/>
          <p:nvPr/>
        </p:nvSpPr>
        <p:spPr>
          <a:xfrm>
            <a:off x="2703637" y="4934082"/>
            <a:ext cx="5612779" cy="1447246"/>
          </a:xfrm>
          <a:prstGeom prst="wedgeRoundRectCallout">
            <a:avLst>
              <a:gd name="adj1" fmla="val -58744"/>
              <a:gd name="adj2" fmla="val -22412"/>
              <a:gd name="adj3" fmla="val 16667"/>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2075"/>
            <a:r>
              <a:rPr lang="en-US" altLang="ja-JP" sz="2800" dirty="0" smtClean="0">
                <a:solidFill>
                  <a:schemeClr val="tx1"/>
                </a:solidFill>
                <a:latin typeface="+mn-ea"/>
              </a:rPr>
              <a:t>C</a:t>
            </a:r>
            <a:r>
              <a:rPr lang="ja-JP" altLang="en-US" sz="2800" dirty="0" smtClean="0">
                <a:solidFill>
                  <a:schemeClr val="tx1"/>
                </a:solidFill>
                <a:latin typeface="+mn-ea"/>
              </a:rPr>
              <a:t>さんの　しゅみは　どくしょです</a:t>
            </a:r>
            <a:r>
              <a:rPr lang="ja-JP" altLang="ja-JP" sz="2800" dirty="0" smtClean="0">
                <a:solidFill>
                  <a:schemeClr val="tx1"/>
                </a:solidFill>
                <a:latin typeface="+mn-ea"/>
              </a:rPr>
              <a:t>。</a:t>
            </a:r>
            <a:endParaRPr lang="en-US" altLang="ja-JP" sz="2800" dirty="0" smtClean="0">
              <a:solidFill>
                <a:schemeClr val="tx1"/>
              </a:solidFill>
              <a:latin typeface="+mn-ea"/>
            </a:endParaRPr>
          </a:p>
          <a:p>
            <a:pPr marL="92075"/>
            <a:r>
              <a:rPr lang="ja-JP" altLang="en-US" sz="2800" dirty="0" smtClean="0">
                <a:solidFill>
                  <a:schemeClr val="tx1"/>
                </a:solidFill>
                <a:latin typeface="+mn-ea"/>
              </a:rPr>
              <a:t>よく　マンガを　よみます。</a:t>
            </a:r>
            <a:endParaRPr lang="en-US" altLang="ja-JP" sz="2800" dirty="0" smtClean="0">
              <a:solidFill>
                <a:schemeClr val="tx1"/>
              </a:solidFill>
              <a:latin typeface="+mn-ea"/>
            </a:endParaRPr>
          </a:p>
          <a:p>
            <a:pPr marL="92075"/>
            <a:r>
              <a:rPr lang="ja-JP" altLang="en-US" sz="2800" dirty="0" smtClean="0">
                <a:solidFill>
                  <a:schemeClr val="tx1"/>
                </a:solidFill>
                <a:latin typeface="+mn-ea"/>
              </a:rPr>
              <a:t>ドラえもんが　すきです。</a:t>
            </a:r>
            <a:endParaRPr lang="ja-JP" altLang="ja-JP" sz="2800" dirty="0">
              <a:solidFill>
                <a:schemeClr val="tx1"/>
              </a:solidFill>
              <a:latin typeface="+mn-ea"/>
            </a:endParaRPr>
          </a:p>
        </p:txBody>
      </p:sp>
      <p:sp>
        <p:nvSpPr>
          <p:cNvPr id="15" name="テキスト ボックス 49"/>
          <p:cNvSpPr txBox="1"/>
          <p:nvPr/>
        </p:nvSpPr>
        <p:spPr>
          <a:xfrm>
            <a:off x="671628" y="5667350"/>
            <a:ext cx="1740132" cy="71397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sz="2800" kern="100" dirty="0" smtClean="0">
                <a:effectLst/>
                <a:ea typeface="ＭＳ 明朝"/>
                <a:cs typeface="Cordia New"/>
              </a:rPr>
              <a:t>（</a:t>
            </a:r>
            <a:r>
              <a:rPr lang="ja-JP" sz="2800" kern="100" dirty="0">
                <a:effectLst/>
                <a:ea typeface="ＭＳ 明朝"/>
                <a:cs typeface="Cordia New"/>
              </a:rPr>
              <a:t>　　）</a:t>
            </a:r>
          </a:p>
        </p:txBody>
      </p:sp>
      <p:sp>
        <p:nvSpPr>
          <p:cNvPr id="18" name="テキスト ボックス 17"/>
          <p:cNvSpPr txBox="1"/>
          <p:nvPr/>
        </p:nvSpPr>
        <p:spPr>
          <a:xfrm>
            <a:off x="325798" y="4895582"/>
            <a:ext cx="501786" cy="523220"/>
          </a:xfrm>
          <a:prstGeom prst="rect">
            <a:avLst/>
          </a:prstGeom>
          <a:noFill/>
        </p:spPr>
        <p:txBody>
          <a:bodyPr wrap="square" rtlCol="0">
            <a:spAutoFit/>
          </a:bodyPr>
          <a:lstStyle/>
          <a:p>
            <a:r>
              <a:rPr lang="en-US" altLang="ja-JP" sz="2800" dirty="0" smtClean="0"/>
              <a:t>3.</a:t>
            </a:r>
            <a:endParaRPr lang="ja-JP" altLang="en-US" sz="2800" dirty="0"/>
          </a:p>
        </p:txBody>
      </p:sp>
      <p:sp>
        <p:nvSpPr>
          <p:cNvPr id="31" name="テキスト ボックス 49"/>
          <p:cNvSpPr txBox="1"/>
          <p:nvPr/>
        </p:nvSpPr>
        <p:spPr>
          <a:xfrm>
            <a:off x="899592" y="2107953"/>
            <a:ext cx="1003895" cy="52361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altLang="en-US" sz="2800" kern="100" dirty="0">
                <a:ea typeface="ＭＳ 明朝"/>
                <a:cs typeface="Cordia New"/>
              </a:rPr>
              <a:t>　</a:t>
            </a:r>
            <a:r>
              <a:rPr lang="en-US" altLang="ja-JP" sz="2800" kern="100" dirty="0" smtClean="0">
                <a:solidFill>
                  <a:srgbClr val="FF0000"/>
                </a:solidFill>
                <a:ea typeface="ＭＳ 明朝"/>
                <a:cs typeface="Cordia New"/>
              </a:rPr>
              <a:t>b</a:t>
            </a:r>
            <a:r>
              <a:rPr lang="ja-JP" sz="2800" kern="100" dirty="0">
                <a:effectLst/>
                <a:ea typeface="ＭＳ 明朝"/>
                <a:cs typeface="Cordia New"/>
              </a:rPr>
              <a:t>　　</a:t>
            </a:r>
          </a:p>
        </p:txBody>
      </p:sp>
      <p:sp>
        <p:nvSpPr>
          <p:cNvPr id="32" name="テキスト ボックス 49"/>
          <p:cNvSpPr txBox="1"/>
          <p:nvPr/>
        </p:nvSpPr>
        <p:spPr>
          <a:xfrm>
            <a:off x="975817" y="3835484"/>
            <a:ext cx="1003895" cy="52361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altLang="en-US" sz="2800" kern="100" dirty="0">
                <a:ea typeface="ＭＳ 明朝"/>
                <a:cs typeface="Cordia New"/>
              </a:rPr>
              <a:t>　</a:t>
            </a:r>
            <a:r>
              <a:rPr lang="en-US" altLang="ja-JP" sz="2800" kern="100" dirty="0">
                <a:solidFill>
                  <a:srgbClr val="FF0000"/>
                </a:solidFill>
                <a:ea typeface="ＭＳ 明朝"/>
                <a:cs typeface="Cordia New"/>
              </a:rPr>
              <a:t>c</a:t>
            </a:r>
            <a:r>
              <a:rPr lang="ja-JP" sz="2800" kern="100" dirty="0">
                <a:effectLst/>
                <a:ea typeface="ＭＳ 明朝"/>
                <a:cs typeface="Cordia New"/>
              </a:rPr>
              <a:t>　　</a:t>
            </a:r>
          </a:p>
        </p:txBody>
      </p:sp>
      <p:sp>
        <p:nvSpPr>
          <p:cNvPr id="33" name="テキスト ボックス 49"/>
          <p:cNvSpPr txBox="1"/>
          <p:nvPr/>
        </p:nvSpPr>
        <p:spPr>
          <a:xfrm>
            <a:off x="971600" y="5657705"/>
            <a:ext cx="1003895" cy="52361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altLang="en-US" sz="2800" kern="100" dirty="0">
                <a:ea typeface="ＭＳ 明朝"/>
                <a:cs typeface="Cordia New"/>
              </a:rPr>
              <a:t>　</a:t>
            </a:r>
            <a:r>
              <a:rPr lang="en-US" altLang="ja-JP" sz="2800" kern="100" dirty="0">
                <a:solidFill>
                  <a:srgbClr val="FF0000"/>
                </a:solidFill>
                <a:ea typeface="ＭＳ 明朝"/>
                <a:cs typeface="Cordia New"/>
              </a:rPr>
              <a:t>a</a:t>
            </a:r>
            <a:r>
              <a:rPr lang="ja-JP" sz="2800" kern="100" dirty="0">
                <a:effectLst/>
                <a:ea typeface="ＭＳ 明朝"/>
                <a:cs typeface="Cordia New"/>
              </a:rPr>
              <a:t>　　</a:t>
            </a:r>
          </a:p>
        </p:txBody>
      </p:sp>
      <p:pic>
        <p:nvPicPr>
          <p:cNvPr id="2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9139" y="159885"/>
            <a:ext cx="748693" cy="44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5" name="直線コネクタ 24"/>
          <p:cNvCxnSpPr/>
          <p:nvPr/>
        </p:nvCxnSpPr>
        <p:spPr>
          <a:xfrm flipH="1">
            <a:off x="96664" y="363422"/>
            <a:ext cx="8280000" cy="0"/>
          </a:xfrm>
          <a:prstGeom prst="line">
            <a:avLst/>
          </a:prstGeom>
          <a:ln w="15875">
            <a:solidFill>
              <a:srgbClr val="D24641"/>
            </a:solidFill>
            <a:prstDash val="sysDash"/>
          </a:ln>
        </p:spPr>
        <p:style>
          <a:lnRef idx="1">
            <a:schemeClr val="dk1"/>
          </a:lnRef>
          <a:fillRef idx="0">
            <a:schemeClr val="dk1"/>
          </a:fillRef>
          <a:effectRef idx="0">
            <a:schemeClr val="dk1"/>
          </a:effectRef>
          <a:fontRef idx="minor">
            <a:schemeClr val="tx1"/>
          </a:fontRef>
        </p:style>
      </p:cxnSp>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78317"/>
          <a:stretch/>
        </p:blipFill>
        <p:spPr bwMode="auto">
          <a:xfrm>
            <a:off x="1181842" y="4922510"/>
            <a:ext cx="599094" cy="735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6084" r="21958"/>
          <a:stretch/>
        </p:blipFill>
        <p:spPr bwMode="auto">
          <a:xfrm>
            <a:off x="1194066" y="3061403"/>
            <a:ext cx="606704" cy="735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569" r="55516"/>
          <a:stretch/>
        </p:blipFill>
        <p:spPr bwMode="auto">
          <a:xfrm>
            <a:off x="1148749" y="1271481"/>
            <a:ext cx="633167" cy="735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8859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9139" y="159885"/>
            <a:ext cx="748693" cy="44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直線コネクタ 5"/>
          <p:cNvCxnSpPr/>
          <p:nvPr/>
        </p:nvCxnSpPr>
        <p:spPr>
          <a:xfrm flipH="1">
            <a:off x="96664" y="363422"/>
            <a:ext cx="8280000" cy="0"/>
          </a:xfrm>
          <a:prstGeom prst="line">
            <a:avLst/>
          </a:prstGeom>
          <a:ln w="15875">
            <a:solidFill>
              <a:srgbClr val="D24641"/>
            </a:solidFill>
            <a:prstDash val="sysDash"/>
          </a:ln>
        </p:spPr>
        <p:style>
          <a:lnRef idx="1">
            <a:schemeClr val="dk1"/>
          </a:lnRef>
          <a:fillRef idx="0">
            <a:schemeClr val="dk1"/>
          </a:fillRef>
          <a:effectRef idx="0">
            <a:schemeClr val="dk1"/>
          </a:effectRef>
          <a:fontRef idx="minor">
            <a:schemeClr val="tx1"/>
          </a:fontRef>
        </p:style>
      </p:cxnSp>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1988840"/>
            <a:ext cx="2447925"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31909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p:cNvSpPr>
            <a:spLocks noGrp="1"/>
          </p:cNvSpPr>
          <p:nvPr>
            <p:ph type="body" idx="1"/>
          </p:nvPr>
        </p:nvSpPr>
        <p:spPr>
          <a:xfrm>
            <a:off x="1691680" y="4403204"/>
            <a:ext cx="5760640" cy="936104"/>
          </a:xfrm>
          <a:noFill/>
        </p:spPr>
        <p:txBody>
          <a:bodyPr>
            <a:noAutofit/>
          </a:bodyPr>
          <a:lstStyle/>
          <a:p>
            <a:pPr algn="just"/>
            <a:r>
              <a:rPr lang="en-US" altLang="ja-JP" sz="2800" dirty="0" err="1">
                <a:solidFill>
                  <a:schemeClr val="tx1"/>
                </a:solidFill>
              </a:rPr>
              <a:t>Apa</a:t>
            </a:r>
            <a:r>
              <a:rPr lang="en-US" altLang="ja-JP" sz="2800" dirty="0">
                <a:solidFill>
                  <a:schemeClr val="tx1"/>
                </a:solidFill>
              </a:rPr>
              <a:t> </a:t>
            </a:r>
            <a:r>
              <a:rPr lang="en-US" altLang="ja-JP" sz="2800" dirty="0" err="1">
                <a:solidFill>
                  <a:schemeClr val="tx1"/>
                </a:solidFill>
              </a:rPr>
              <a:t>hobimu</a:t>
            </a:r>
            <a:r>
              <a:rPr lang="en-US" altLang="ja-JP" sz="2800" dirty="0">
                <a:solidFill>
                  <a:schemeClr val="tx1"/>
                </a:solidFill>
              </a:rPr>
              <a:t>? </a:t>
            </a:r>
            <a:r>
              <a:rPr lang="en-US" altLang="ja-JP" sz="2800" dirty="0" err="1">
                <a:solidFill>
                  <a:schemeClr val="tx1"/>
                </a:solidFill>
              </a:rPr>
              <a:t>Apa</a:t>
            </a:r>
            <a:r>
              <a:rPr lang="en-US" altLang="ja-JP" sz="2800" dirty="0">
                <a:solidFill>
                  <a:schemeClr val="tx1"/>
                </a:solidFill>
              </a:rPr>
              <a:t> </a:t>
            </a:r>
            <a:r>
              <a:rPr lang="en-US" altLang="ja-JP" sz="2800" dirty="0" err="1">
                <a:solidFill>
                  <a:schemeClr val="tx1"/>
                </a:solidFill>
              </a:rPr>
              <a:t>hobi</a:t>
            </a:r>
            <a:r>
              <a:rPr lang="en-US" altLang="ja-JP" sz="2800" dirty="0">
                <a:solidFill>
                  <a:schemeClr val="tx1"/>
                </a:solidFill>
              </a:rPr>
              <a:t> </a:t>
            </a:r>
            <a:r>
              <a:rPr lang="en-US" altLang="ja-JP" sz="2800" dirty="0" err="1" smtClean="0">
                <a:solidFill>
                  <a:schemeClr val="tx1"/>
                </a:solidFill>
              </a:rPr>
              <a:t>temanmu</a:t>
            </a:r>
            <a:r>
              <a:rPr lang="en-US" altLang="ja-JP" sz="2800" dirty="0" smtClean="0">
                <a:solidFill>
                  <a:schemeClr val="tx1"/>
                </a:solidFill>
              </a:rPr>
              <a:t>?</a:t>
            </a:r>
            <a:r>
              <a:rPr lang="ja-JP" altLang="en-US" sz="2800" dirty="0" smtClean="0">
                <a:solidFill>
                  <a:schemeClr val="tx1"/>
                </a:solidFill>
              </a:rPr>
              <a:t>　</a:t>
            </a:r>
            <a:r>
              <a:rPr lang="en-US" altLang="ja-JP" sz="2800" dirty="0" smtClean="0">
                <a:solidFill>
                  <a:schemeClr val="tx1"/>
                </a:solidFill>
              </a:rPr>
              <a:t>Mari </a:t>
            </a:r>
            <a:r>
              <a:rPr lang="en-US" altLang="ja-JP" sz="2800" dirty="0" err="1" smtClean="0">
                <a:solidFill>
                  <a:schemeClr val="tx1"/>
                </a:solidFill>
              </a:rPr>
              <a:t>kita</a:t>
            </a:r>
            <a:r>
              <a:rPr lang="en-US" altLang="ja-JP" sz="2800" dirty="0" smtClean="0">
                <a:solidFill>
                  <a:schemeClr val="tx1"/>
                </a:solidFill>
              </a:rPr>
              <a:t> </a:t>
            </a:r>
            <a:r>
              <a:rPr lang="en-US" altLang="ja-JP" sz="2800" dirty="0" err="1" smtClean="0">
                <a:solidFill>
                  <a:schemeClr val="tx1"/>
                </a:solidFill>
              </a:rPr>
              <a:t>mempelajari</a:t>
            </a:r>
            <a:r>
              <a:rPr lang="en-US" altLang="ja-JP" sz="2800" dirty="0" smtClean="0">
                <a:solidFill>
                  <a:schemeClr val="tx1"/>
                </a:solidFill>
              </a:rPr>
              <a:t> </a:t>
            </a:r>
            <a:r>
              <a:rPr lang="en-US" altLang="ja-JP" sz="2800" dirty="0" err="1">
                <a:solidFill>
                  <a:schemeClr val="tx1"/>
                </a:solidFill>
              </a:rPr>
              <a:t>mengenai</a:t>
            </a:r>
            <a:r>
              <a:rPr lang="en-US" altLang="ja-JP" sz="2800" dirty="0">
                <a:solidFill>
                  <a:schemeClr val="tx1"/>
                </a:solidFill>
              </a:rPr>
              <a:t> </a:t>
            </a:r>
            <a:r>
              <a:rPr lang="en-US" altLang="ja-JP" sz="2800" dirty="0" err="1">
                <a:solidFill>
                  <a:schemeClr val="tx1"/>
                </a:solidFill>
              </a:rPr>
              <a:t>hobi</a:t>
            </a:r>
            <a:r>
              <a:rPr lang="en-US" altLang="ja-JP" sz="2800" dirty="0" smtClean="0">
                <a:solidFill>
                  <a:schemeClr val="tx1"/>
                </a:solidFill>
              </a:rPr>
              <a:t>.</a:t>
            </a:r>
            <a:endParaRPr lang="ja-JP" altLang="en-US" sz="2800" dirty="0">
              <a:solidFill>
                <a:schemeClr val="tx1"/>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0" y="1661074"/>
            <a:ext cx="5524500"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2345582"/>
            <a:ext cx="320040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9139" y="159885"/>
            <a:ext cx="748693" cy="44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直線コネクタ 8"/>
          <p:cNvCxnSpPr/>
          <p:nvPr/>
        </p:nvCxnSpPr>
        <p:spPr>
          <a:xfrm flipH="1">
            <a:off x="96664" y="363422"/>
            <a:ext cx="8280000" cy="0"/>
          </a:xfrm>
          <a:prstGeom prst="line">
            <a:avLst/>
          </a:prstGeom>
          <a:ln w="15875">
            <a:solidFill>
              <a:srgbClr val="D24641"/>
            </a:solidFill>
            <a:prstDash val="sys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54499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51520" y="1196752"/>
            <a:ext cx="8640960" cy="2934030"/>
          </a:xfrm>
        </p:spPr>
        <p:txBody>
          <a:bodyPr>
            <a:noAutofit/>
          </a:bodyPr>
          <a:lstStyle/>
          <a:p>
            <a:pPr marL="514350" indent="-514350">
              <a:buAutoNum type="arabicPeriod"/>
            </a:pPr>
            <a:r>
              <a:rPr lang="en-US" altLang="ja-JP" sz="2800" dirty="0" err="1" smtClean="0"/>
              <a:t>Adakah</a:t>
            </a:r>
            <a:r>
              <a:rPr lang="en-US" altLang="ja-JP" sz="2800" dirty="0" smtClean="0"/>
              <a:t> </a:t>
            </a:r>
            <a:r>
              <a:rPr lang="en-US" altLang="ja-JP" sz="2800" dirty="0"/>
              <a:t>orang di </a:t>
            </a:r>
            <a:r>
              <a:rPr lang="en-US" altLang="ja-JP" sz="2800" dirty="0" err="1"/>
              <a:t>sekitarmu</a:t>
            </a:r>
            <a:r>
              <a:rPr lang="en-US" altLang="ja-JP" sz="2800" dirty="0"/>
              <a:t> yang </a:t>
            </a:r>
            <a:r>
              <a:rPr lang="en-US" altLang="ja-JP" sz="2800" dirty="0" err="1" smtClean="0"/>
              <a:t>memiliki</a:t>
            </a:r>
            <a:r>
              <a:rPr lang="en-US" altLang="ja-JP" sz="2800" dirty="0" smtClean="0"/>
              <a:t> </a:t>
            </a:r>
            <a:r>
              <a:rPr lang="en-US" altLang="ja-JP" sz="2800" dirty="0" err="1" smtClean="0"/>
              <a:t>hobi</a:t>
            </a:r>
            <a:r>
              <a:rPr lang="en-US" altLang="ja-JP" sz="2800" dirty="0" smtClean="0"/>
              <a:t>/</a:t>
            </a:r>
            <a:r>
              <a:rPr lang="en-US" altLang="ja-JP" sz="2800" dirty="0" err="1" smtClean="0"/>
              <a:t>kegemaran</a:t>
            </a:r>
            <a:r>
              <a:rPr lang="en-US" altLang="ja-JP" sz="2800" dirty="0" smtClean="0"/>
              <a:t> </a:t>
            </a:r>
            <a:r>
              <a:rPr lang="en-US" altLang="ja-JP" sz="2800" dirty="0" err="1"/>
              <a:t>agak</a:t>
            </a:r>
            <a:r>
              <a:rPr lang="en-US" altLang="ja-JP" sz="2800" dirty="0"/>
              <a:t> </a:t>
            </a:r>
            <a:r>
              <a:rPr lang="en-US" altLang="ja-JP" sz="2800" dirty="0" err="1"/>
              <a:t>aneh</a:t>
            </a:r>
            <a:r>
              <a:rPr lang="en-US" altLang="ja-JP" sz="2800" dirty="0"/>
              <a:t> </a:t>
            </a:r>
            <a:r>
              <a:rPr lang="en-US" altLang="ja-JP" sz="2800" dirty="0" err="1"/>
              <a:t>atau</a:t>
            </a:r>
            <a:r>
              <a:rPr lang="en-US" altLang="ja-JP" sz="2800" dirty="0"/>
              <a:t> </a:t>
            </a:r>
            <a:r>
              <a:rPr lang="en-US" altLang="ja-JP" sz="2800" dirty="0" err="1"/>
              <a:t>unik</a:t>
            </a:r>
            <a:r>
              <a:rPr lang="en-US" altLang="ja-JP" sz="2800" dirty="0"/>
              <a:t>? </a:t>
            </a:r>
            <a:r>
              <a:rPr lang="en-US" altLang="ja-JP" sz="2800" dirty="0" err="1" smtClean="0"/>
              <a:t>Siapa</a:t>
            </a:r>
            <a:r>
              <a:rPr lang="en-US" altLang="ja-JP" sz="2800" dirty="0" smtClean="0"/>
              <a:t> </a:t>
            </a:r>
            <a:r>
              <a:rPr lang="en-US" altLang="ja-JP" sz="2800" dirty="0" err="1"/>
              <a:t>dia</a:t>
            </a:r>
            <a:r>
              <a:rPr lang="en-US" altLang="ja-JP" sz="2800" dirty="0"/>
              <a:t>? </a:t>
            </a:r>
            <a:r>
              <a:rPr lang="en-US" altLang="ja-JP" sz="2800" dirty="0" err="1"/>
              <a:t>Hobi</a:t>
            </a:r>
            <a:r>
              <a:rPr lang="en-US" altLang="ja-JP" sz="2800" dirty="0"/>
              <a:t> </a:t>
            </a:r>
            <a:r>
              <a:rPr lang="en-US" altLang="ja-JP" sz="2800" dirty="0" err="1"/>
              <a:t>apakah</a:t>
            </a:r>
            <a:r>
              <a:rPr lang="en-US" altLang="ja-JP" sz="2800" dirty="0"/>
              <a:t> </a:t>
            </a:r>
            <a:r>
              <a:rPr lang="en-US" altLang="ja-JP" sz="2800" dirty="0" err="1"/>
              <a:t>itu</a:t>
            </a:r>
            <a:r>
              <a:rPr lang="en-US" altLang="ja-JP" sz="2800" dirty="0" smtClean="0"/>
              <a:t>?</a:t>
            </a:r>
          </a:p>
          <a:p>
            <a:pPr marL="514350" indent="-514350">
              <a:buAutoNum type="arabicPeriod"/>
            </a:pPr>
            <a:endParaRPr lang="en-US" altLang="ja-JP" sz="2800" dirty="0" smtClean="0"/>
          </a:p>
          <a:p>
            <a:pPr marL="514350" indent="-514350">
              <a:buAutoNum type="arabicPeriod"/>
            </a:pPr>
            <a:r>
              <a:rPr lang="en-US" altLang="ja-JP" sz="2800" dirty="0" err="1" smtClean="0"/>
              <a:t>Bicarakan</a:t>
            </a:r>
            <a:r>
              <a:rPr lang="en-US" altLang="ja-JP" sz="2800" dirty="0" smtClean="0"/>
              <a:t> </a:t>
            </a:r>
            <a:r>
              <a:rPr lang="en-US" altLang="ja-JP" sz="2800" dirty="0" err="1" smtClean="0"/>
              <a:t>dalam</a:t>
            </a:r>
            <a:r>
              <a:rPr lang="en-US" altLang="ja-JP" sz="2800" dirty="0" smtClean="0"/>
              <a:t> </a:t>
            </a:r>
            <a:r>
              <a:rPr lang="en-US" altLang="ja-JP" sz="2800" dirty="0" err="1" smtClean="0"/>
              <a:t>kelompok</a:t>
            </a:r>
            <a:r>
              <a:rPr lang="en-US" altLang="ja-JP" sz="2800" dirty="0" smtClean="0"/>
              <a:t>, </a:t>
            </a:r>
            <a:r>
              <a:rPr lang="en-US" altLang="ja-JP" sz="2800" dirty="0" err="1" smtClean="0"/>
              <a:t>menurutmu</a:t>
            </a:r>
            <a:r>
              <a:rPr lang="en-US" altLang="ja-JP" sz="2800" dirty="0" smtClean="0"/>
              <a:t> </a:t>
            </a:r>
            <a:r>
              <a:rPr lang="en-US" altLang="ja-JP" sz="2800" dirty="0" err="1" smtClean="0"/>
              <a:t>apa</a:t>
            </a:r>
            <a:r>
              <a:rPr lang="en-US" altLang="ja-JP" sz="2800" dirty="0" smtClean="0"/>
              <a:t> </a:t>
            </a:r>
            <a:r>
              <a:rPr lang="en-US" altLang="ja-JP" sz="2800" dirty="0" err="1" smtClean="0"/>
              <a:t>alasan</a:t>
            </a:r>
            <a:r>
              <a:rPr lang="en-US" altLang="ja-JP" sz="2800" dirty="0" smtClean="0"/>
              <a:t> </a:t>
            </a:r>
            <a:r>
              <a:rPr lang="en-US" altLang="ja-JP" sz="2800" dirty="0" err="1" smtClean="0"/>
              <a:t>menganggap</a:t>
            </a:r>
            <a:r>
              <a:rPr lang="en-US" altLang="ja-JP" sz="2800" dirty="0" smtClean="0"/>
              <a:t> </a:t>
            </a:r>
            <a:r>
              <a:rPr lang="en-US" altLang="ja-JP" sz="2800" dirty="0" err="1" smtClean="0"/>
              <a:t>hobi</a:t>
            </a:r>
            <a:r>
              <a:rPr lang="en-US" altLang="ja-JP" sz="2800" dirty="0" smtClean="0"/>
              <a:t> </a:t>
            </a:r>
            <a:r>
              <a:rPr lang="en-US" altLang="ja-JP" sz="2800" dirty="0" err="1" smtClean="0"/>
              <a:t>itu</a:t>
            </a:r>
            <a:r>
              <a:rPr lang="en-US" altLang="ja-JP" sz="2800" dirty="0" smtClean="0"/>
              <a:t> </a:t>
            </a:r>
            <a:r>
              <a:rPr lang="en-US" altLang="ja-JP" sz="2800" dirty="0" err="1" smtClean="0"/>
              <a:t>unik</a:t>
            </a:r>
            <a:r>
              <a:rPr lang="en-US" altLang="ja-JP" sz="2800" dirty="0" smtClean="0"/>
              <a:t>?</a:t>
            </a:r>
            <a:endParaRPr lang="ja-JP" altLang="ja-JP" sz="2800" dirty="0"/>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9139" y="159885"/>
            <a:ext cx="748693" cy="44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直線コネクタ 6"/>
          <p:cNvCxnSpPr/>
          <p:nvPr/>
        </p:nvCxnSpPr>
        <p:spPr>
          <a:xfrm flipH="1">
            <a:off x="96664" y="363422"/>
            <a:ext cx="8280000" cy="0"/>
          </a:xfrm>
          <a:prstGeom prst="line">
            <a:avLst/>
          </a:prstGeom>
          <a:ln w="15875">
            <a:solidFill>
              <a:srgbClr val="D24641"/>
            </a:solidFill>
            <a:prstDash val="sys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4919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2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302320" y="5445224"/>
            <a:ext cx="8496945" cy="576064"/>
          </a:xfrm>
        </p:spPr>
        <p:txBody>
          <a:bodyPr>
            <a:noAutofit/>
          </a:bodyPr>
          <a:lstStyle/>
          <a:p>
            <a:pPr marL="361950" indent="-361950">
              <a:lnSpc>
                <a:spcPct val="90000"/>
              </a:lnSpc>
              <a:buNone/>
            </a:pPr>
            <a:r>
              <a:rPr lang="en-US" altLang="ja-JP" sz="2800" dirty="0"/>
              <a:t>4</a:t>
            </a:r>
            <a:r>
              <a:rPr lang="en-US" altLang="ja-JP" sz="2800" dirty="0" smtClean="0"/>
              <a:t>.</a:t>
            </a:r>
            <a:r>
              <a:rPr lang="en-US" altLang="ja-JP" sz="2800" dirty="0"/>
              <a:t> </a:t>
            </a:r>
            <a:r>
              <a:rPr lang="en-US" altLang="ja-JP" sz="2800" dirty="0" err="1"/>
              <a:t>Apakah</a:t>
            </a:r>
            <a:r>
              <a:rPr lang="en-US" altLang="ja-JP" sz="2800" dirty="0"/>
              <a:t> yang </a:t>
            </a:r>
            <a:r>
              <a:rPr lang="en-US" altLang="ja-JP" sz="2800" dirty="0" err="1"/>
              <a:t>terpikirkan</a:t>
            </a:r>
            <a:r>
              <a:rPr lang="en-US" altLang="ja-JP" sz="2800" dirty="0"/>
              <a:t> </a:t>
            </a:r>
            <a:r>
              <a:rPr lang="en-US" altLang="ja-JP" sz="2800" dirty="0" err="1" smtClean="0"/>
              <a:t>mengenai</a:t>
            </a:r>
            <a:r>
              <a:rPr lang="en-US" altLang="ja-JP" sz="2800" dirty="0" smtClean="0"/>
              <a:t> </a:t>
            </a:r>
            <a:r>
              <a:rPr lang="en-US" altLang="ja-JP" sz="2800" dirty="0" err="1"/>
              <a:t>hobi</a:t>
            </a:r>
            <a:r>
              <a:rPr lang="en-US" altLang="ja-JP" sz="2800" dirty="0"/>
              <a:t> yang </a:t>
            </a:r>
            <a:r>
              <a:rPr lang="en-US" altLang="ja-JP" sz="2800" dirty="0" err="1"/>
              <a:t>unik</a:t>
            </a:r>
            <a:r>
              <a:rPr lang="en-US" altLang="ja-JP" sz="2800" dirty="0" smtClean="0"/>
              <a:t>?</a:t>
            </a:r>
            <a:endParaRPr lang="ja-JP" altLang="ja-JP" sz="2800" dirty="0"/>
          </a:p>
        </p:txBody>
      </p:sp>
      <p:pic>
        <p:nvPicPr>
          <p:cNvPr id="6" name="図 5" descr="F:\Kurikulum 2013\BUKU　SMA Kur 2013\IMG_7914 copy.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2876288"/>
            <a:ext cx="3053343" cy="22408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図 6" descr="F:\1.教科書関係\作成資料\教科書写真\おかし作り高校生６.jpg"/>
          <p:cNvPicPr/>
          <p:nvPr/>
        </p:nvPicPr>
        <p:blipFill>
          <a:blip r:embed="rId4" cstate="print">
            <a:extLst>
              <a:ext uri="{BEBA8EAE-BF5A-486C-A8C5-ECC9F3942E4B}">
                <a14:imgProps xmlns:a14="http://schemas.microsoft.com/office/drawing/2010/main">
                  <a14:imgLayer r:embed="rId5">
                    <a14:imgEffect>
                      <a14:sharpenSoften amount="50000"/>
                    </a14:imgEffect>
                    <a14:imgEffect>
                      <a14:colorTemperature colorTemp="72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966634" y="2886225"/>
            <a:ext cx="3029302" cy="22314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コンテンツ プレースホルダー 1"/>
          <p:cNvSpPr txBox="1">
            <a:spLocks/>
          </p:cNvSpPr>
          <p:nvPr/>
        </p:nvSpPr>
        <p:spPr>
          <a:xfrm>
            <a:off x="315020" y="847345"/>
            <a:ext cx="8496944" cy="19442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355600" indent="-355600" algn="just">
              <a:buFont typeface="Arial" panose="020B0604020202020204" pitchFamily="34" charset="0"/>
              <a:buNone/>
            </a:pPr>
            <a:r>
              <a:rPr lang="en-US" altLang="ja-JP" sz="2800" dirty="0" smtClean="0"/>
              <a:t>3. </a:t>
            </a:r>
            <a:r>
              <a:rPr lang="en-US" altLang="ja-JP" sz="2800" dirty="0" err="1" smtClean="0"/>
              <a:t>Dua</a:t>
            </a:r>
            <a:r>
              <a:rPr lang="en-US" altLang="ja-JP" sz="2800" dirty="0" smtClean="0"/>
              <a:t> </a:t>
            </a:r>
            <a:r>
              <a:rPr lang="en-US" altLang="ja-JP" sz="2800" dirty="0" err="1" smtClean="0"/>
              <a:t>foto</a:t>
            </a:r>
            <a:r>
              <a:rPr lang="en-US" altLang="ja-JP" sz="2800" dirty="0" smtClean="0"/>
              <a:t> di </a:t>
            </a:r>
            <a:r>
              <a:rPr lang="en-US" altLang="ja-JP" sz="2800" dirty="0" err="1" smtClean="0"/>
              <a:t>bawah</a:t>
            </a:r>
            <a:r>
              <a:rPr lang="en-US" altLang="ja-JP" sz="2800" dirty="0" smtClean="0"/>
              <a:t> </a:t>
            </a:r>
            <a:r>
              <a:rPr lang="en-US" altLang="ja-JP" sz="2800" dirty="0" err="1" smtClean="0"/>
              <a:t>ini</a:t>
            </a:r>
            <a:r>
              <a:rPr lang="en-US" altLang="ja-JP" sz="2800" dirty="0" smtClean="0"/>
              <a:t> </a:t>
            </a:r>
            <a:r>
              <a:rPr lang="en-US" altLang="ja-JP" sz="2800" dirty="0" err="1" smtClean="0"/>
              <a:t>adalah</a:t>
            </a:r>
            <a:r>
              <a:rPr lang="en-US" altLang="ja-JP" sz="2800" dirty="0" smtClean="0"/>
              <a:t> </a:t>
            </a:r>
            <a:r>
              <a:rPr lang="en-US" altLang="ja-JP" sz="2800" dirty="0" err="1" smtClean="0"/>
              <a:t>foto</a:t>
            </a:r>
            <a:r>
              <a:rPr lang="en-US" altLang="ja-JP" sz="2800" dirty="0" smtClean="0"/>
              <a:t> </a:t>
            </a:r>
            <a:r>
              <a:rPr lang="en-US" altLang="ja-JP" sz="2800" dirty="0" err="1" smtClean="0"/>
              <a:t>dua</a:t>
            </a:r>
            <a:r>
              <a:rPr lang="en-US" altLang="ja-JP" sz="2800" dirty="0" smtClean="0"/>
              <a:t> orang </a:t>
            </a:r>
            <a:r>
              <a:rPr lang="en-US" altLang="ja-JP" sz="2800" dirty="0" err="1" smtClean="0"/>
              <a:t>siswa</a:t>
            </a:r>
            <a:r>
              <a:rPr lang="en-US" altLang="ja-JP" sz="2800" dirty="0" smtClean="0"/>
              <a:t> SMA yang </a:t>
            </a:r>
            <a:r>
              <a:rPr lang="en-US" altLang="ja-JP" sz="2800" dirty="0" err="1" smtClean="0"/>
              <a:t>sedang</a:t>
            </a:r>
            <a:r>
              <a:rPr lang="en-US" altLang="ja-JP" sz="2800" dirty="0" smtClean="0"/>
              <a:t> </a:t>
            </a:r>
            <a:r>
              <a:rPr lang="en-US" altLang="ja-JP" sz="2800" dirty="0" err="1" smtClean="0"/>
              <a:t>beraksi</a:t>
            </a:r>
            <a:r>
              <a:rPr lang="en-US" altLang="ja-JP" sz="2800" dirty="0" smtClean="0"/>
              <a:t> </a:t>
            </a:r>
            <a:r>
              <a:rPr lang="en-US" altLang="ja-JP" sz="2800" dirty="0" err="1" smtClean="0"/>
              <a:t>menjalankan</a:t>
            </a:r>
            <a:r>
              <a:rPr lang="en-US" altLang="ja-JP" sz="2800" dirty="0" smtClean="0"/>
              <a:t> </a:t>
            </a:r>
            <a:r>
              <a:rPr lang="en-US" altLang="ja-JP" sz="2800" dirty="0" err="1" smtClean="0"/>
              <a:t>hobinya</a:t>
            </a:r>
            <a:r>
              <a:rPr lang="en-US" altLang="ja-JP" sz="2800" dirty="0" smtClean="0"/>
              <a:t>. </a:t>
            </a:r>
            <a:r>
              <a:rPr lang="en-US" altLang="ja-JP" sz="2800" dirty="0" err="1" smtClean="0"/>
              <a:t>Apa</a:t>
            </a:r>
            <a:r>
              <a:rPr lang="en-US" altLang="ja-JP" sz="2800" dirty="0" smtClean="0"/>
              <a:t> yang </a:t>
            </a:r>
            <a:r>
              <a:rPr lang="en-US" altLang="ja-JP" sz="2800" dirty="0" err="1" smtClean="0"/>
              <a:t>terpikir</a:t>
            </a:r>
            <a:r>
              <a:rPr lang="en-US" altLang="ja-JP" sz="2800" dirty="0" smtClean="0"/>
              <a:t> </a:t>
            </a:r>
            <a:r>
              <a:rPr lang="en-US" altLang="ja-JP" sz="2800" dirty="0" err="1" smtClean="0"/>
              <a:t>olehmu</a:t>
            </a:r>
            <a:r>
              <a:rPr lang="en-US" altLang="ja-JP" sz="2800" dirty="0" smtClean="0"/>
              <a:t> </a:t>
            </a:r>
            <a:r>
              <a:rPr lang="en-US" altLang="ja-JP" sz="2800" dirty="0" err="1" smtClean="0"/>
              <a:t>ketika</a:t>
            </a:r>
            <a:r>
              <a:rPr lang="en-US" altLang="ja-JP" sz="2800" dirty="0" smtClean="0"/>
              <a:t> </a:t>
            </a:r>
            <a:r>
              <a:rPr lang="en-US" altLang="ja-JP" sz="2800" dirty="0" err="1" smtClean="0"/>
              <a:t>melihat</a:t>
            </a:r>
            <a:r>
              <a:rPr lang="en-US" altLang="ja-JP" sz="2800" dirty="0" smtClean="0"/>
              <a:t> </a:t>
            </a:r>
            <a:r>
              <a:rPr lang="en-US" altLang="ja-JP" sz="2800" dirty="0" err="1" smtClean="0"/>
              <a:t>foto</a:t>
            </a:r>
            <a:r>
              <a:rPr lang="en-US" altLang="ja-JP" sz="2800" dirty="0" smtClean="0"/>
              <a:t> </a:t>
            </a:r>
            <a:r>
              <a:rPr lang="en-US" altLang="ja-JP" sz="2800" dirty="0" err="1" smtClean="0"/>
              <a:t>ini</a:t>
            </a:r>
            <a:r>
              <a:rPr lang="en-US" altLang="ja-JP" sz="2800" dirty="0" smtClean="0"/>
              <a:t>? </a:t>
            </a:r>
            <a:r>
              <a:rPr lang="en-US" altLang="ja-JP" sz="2800" dirty="0" err="1" smtClean="0"/>
              <a:t>Mengapa</a:t>
            </a:r>
            <a:r>
              <a:rPr lang="en-US" altLang="ja-JP" sz="2800" dirty="0" smtClean="0"/>
              <a:t> </a:t>
            </a:r>
            <a:r>
              <a:rPr lang="en-US" altLang="ja-JP" sz="2800" dirty="0" err="1" smtClean="0"/>
              <a:t>kau</a:t>
            </a:r>
            <a:r>
              <a:rPr lang="en-US" altLang="ja-JP" sz="2800" dirty="0" smtClean="0"/>
              <a:t> </a:t>
            </a:r>
            <a:r>
              <a:rPr lang="en-US" altLang="ja-JP" sz="2800" dirty="0" err="1" smtClean="0"/>
              <a:t>berpikir</a:t>
            </a:r>
            <a:r>
              <a:rPr lang="en-US" altLang="ja-JP" sz="2800" dirty="0" smtClean="0"/>
              <a:t> </a:t>
            </a:r>
            <a:r>
              <a:rPr lang="en-US" altLang="ja-JP" sz="2800" dirty="0" err="1" smtClean="0"/>
              <a:t>demikian</a:t>
            </a:r>
            <a:r>
              <a:rPr lang="en-US" altLang="ja-JP" sz="2800" dirty="0" smtClean="0"/>
              <a:t> (</a:t>
            </a:r>
            <a:r>
              <a:rPr lang="en-US" altLang="ja-JP" sz="2800" dirty="0" err="1" smtClean="0"/>
              <a:t>apa</a:t>
            </a:r>
            <a:r>
              <a:rPr lang="en-US" altLang="ja-JP" sz="2800" dirty="0" smtClean="0"/>
              <a:t> </a:t>
            </a:r>
            <a:r>
              <a:rPr lang="en-US" altLang="ja-JP" sz="2800" dirty="0" err="1" smtClean="0"/>
              <a:t>alasannya</a:t>
            </a:r>
            <a:r>
              <a:rPr lang="en-US" altLang="ja-JP" sz="2800" dirty="0" smtClean="0"/>
              <a:t>)?</a:t>
            </a:r>
            <a:endParaRPr lang="ja-JP" altLang="ja-JP" sz="2800" dirty="0"/>
          </a:p>
        </p:txBody>
      </p:sp>
      <p:pic>
        <p:nvPicPr>
          <p:cNvPr id="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69139" y="159885"/>
            <a:ext cx="748693" cy="44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直線コネクタ 9"/>
          <p:cNvCxnSpPr/>
          <p:nvPr/>
        </p:nvCxnSpPr>
        <p:spPr>
          <a:xfrm flipH="1">
            <a:off x="96664" y="363422"/>
            <a:ext cx="8280000" cy="0"/>
          </a:xfrm>
          <a:prstGeom prst="line">
            <a:avLst/>
          </a:prstGeom>
          <a:ln w="15875">
            <a:solidFill>
              <a:srgbClr val="D24641"/>
            </a:solidFill>
            <a:prstDash val="sys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8638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5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83377" y="3954322"/>
            <a:ext cx="7768703" cy="1490902"/>
          </a:xfrm>
          <a:noFill/>
        </p:spPr>
        <p:txBody>
          <a:bodyPr>
            <a:noAutofit/>
          </a:bodyPr>
          <a:lstStyle/>
          <a:p>
            <a:pPr marL="0" indent="0" algn="just">
              <a:buNone/>
            </a:pPr>
            <a:r>
              <a:rPr kumimoji="1" lang="en-US" altLang="ja-JP" sz="2800" dirty="0" err="1" smtClean="0"/>
              <a:t>Apa</a:t>
            </a:r>
            <a:r>
              <a:rPr kumimoji="1" lang="en-US" altLang="ja-JP" sz="2800" dirty="0" smtClean="0"/>
              <a:t> yang </a:t>
            </a:r>
            <a:r>
              <a:rPr kumimoji="1" lang="en-US" altLang="ja-JP" sz="2800" dirty="0" err="1" smtClean="0"/>
              <a:t>telah</a:t>
            </a:r>
            <a:r>
              <a:rPr kumimoji="1" lang="en-US" altLang="ja-JP" sz="2800" dirty="0" smtClean="0"/>
              <a:t> </a:t>
            </a:r>
            <a:r>
              <a:rPr kumimoji="1" lang="en-US" altLang="ja-JP" sz="2800" dirty="0" err="1" smtClean="0"/>
              <a:t>kita</a:t>
            </a:r>
            <a:r>
              <a:rPr kumimoji="1" lang="en-US" altLang="ja-JP" sz="2800" dirty="0" smtClean="0"/>
              <a:t> </a:t>
            </a:r>
            <a:r>
              <a:rPr kumimoji="1" lang="en-US" altLang="ja-JP" sz="2800" dirty="0" err="1" smtClean="0"/>
              <a:t>pelajari</a:t>
            </a:r>
            <a:r>
              <a:rPr kumimoji="1" lang="en-US" altLang="ja-JP" sz="2800" dirty="0" smtClean="0"/>
              <a:t> </a:t>
            </a:r>
            <a:r>
              <a:rPr kumimoji="1" lang="en-US" altLang="ja-JP" sz="2800" dirty="0" err="1" smtClean="0"/>
              <a:t>pada</a:t>
            </a:r>
            <a:r>
              <a:rPr kumimoji="1" lang="en-US" altLang="ja-JP" sz="2800" dirty="0" smtClean="0"/>
              <a:t> </a:t>
            </a:r>
            <a:r>
              <a:rPr kumimoji="1" lang="en-US" altLang="ja-JP" sz="2800" dirty="0" err="1" smtClean="0"/>
              <a:t>bab</a:t>
            </a:r>
            <a:r>
              <a:rPr kumimoji="1" lang="en-US" altLang="ja-JP" sz="2800" dirty="0" smtClean="0"/>
              <a:t> </a:t>
            </a:r>
            <a:r>
              <a:rPr kumimoji="1" lang="en-US" altLang="ja-JP" sz="2800" dirty="0" err="1" smtClean="0"/>
              <a:t>ini</a:t>
            </a:r>
            <a:r>
              <a:rPr kumimoji="1" lang="en-US" altLang="ja-JP" sz="2800" dirty="0" smtClean="0"/>
              <a:t>? </a:t>
            </a:r>
            <a:r>
              <a:rPr kumimoji="1" lang="en-US" altLang="ja-JP" sz="2800" dirty="0" err="1" smtClean="0"/>
              <a:t>Saat</a:t>
            </a:r>
            <a:r>
              <a:rPr kumimoji="1" lang="en-US" altLang="ja-JP" sz="2800" dirty="0" smtClean="0"/>
              <a:t> </a:t>
            </a:r>
            <a:r>
              <a:rPr kumimoji="1" lang="en-US" altLang="ja-JP" sz="2800" dirty="0" err="1" smtClean="0"/>
              <a:t>kita</a:t>
            </a:r>
            <a:r>
              <a:rPr kumimoji="1" lang="en-US" altLang="ja-JP" sz="2800" dirty="0" smtClean="0"/>
              <a:t> </a:t>
            </a:r>
            <a:r>
              <a:rPr kumimoji="1" lang="en-US" altLang="ja-JP" sz="2800" dirty="0" err="1" smtClean="0"/>
              <a:t>belajar</a:t>
            </a:r>
            <a:r>
              <a:rPr kumimoji="1" lang="en-US" altLang="ja-JP" sz="2800" dirty="0" smtClean="0"/>
              <a:t> </a:t>
            </a:r>
            <a:r>
              <a:rPr kumimoji="1" lang="en-US" altLang="ja-JP" sz="2800" dirty="0" err="1" smtClean="0"/>
              <a:t>bab</a:t>
            </a:r>
            <a:r>
              <a:rPr kumimoji="1" lang="en-US" altLang="ja-JP" sz="2800" dirty="0" smtClean="0"/>
              <a:t> </a:t>
            </a:r>
            <a:r>
              <a:rPr kumimoji="1" lang="en-US" altLang="ja-JP" sz="2800" dirty="0" err="1" smtClean="0"/>
              <a:t>ini</a:t>
            </a:r>
            <a:r>
              <a:rPr kumimoji="1" lang="en-US" altLang="ja-JP" sz="2800" dirty="0" smtClean="0"/>
              <a:t>, </a:t>
            </a:r>
            <a:r>
              <a:rPr kumimoji="1" lang="en-US" altLang="ja-JP" sz="2800" dirty="0" err="1" smtClean="0"/>
              <a:t>apa</a:t>
            </a:r>
            <a:r>
              <a:rPr kumimoji="1" lang="en-US" altLang="ja-JP" sz="2800" dirty="0" smtClean="0"/>
              <a:t> </a:t>
            </a:r>
            <a:r>
              <a:rPr kumimoji="1" lang="en-US" altLang="ja-JP" sz="2800" dirty="0" err="1" smtClean="0"/>
              <a:t>saja</a:t>
            </a:r>
            <a:r>
              <a:rPr kumimoji="1" lang="en-US" altLang="ja-JP" sz="2800" dirty="0" smtClean="0"/>
              <a:t> yang </a:t>
            </a:r>
            <a:r>
              <a:rPr kumimoji="1" lang="en-US" altLang="ja-JP" sz="2800" dirty="0" err="1" smtClean="0"/>
              <a:t>kita</a:t>
            </a:r>
            <a:r>
              <a:rPr kumimoji="1" lang="en-US" altLang="ja-JP" sz="2800" dirty="0" smtClean="0"/>
              <a:t> </a:t>
            </a:r>
            <a:r>
              <a:rPr kumimoji="1" lang="en-US" altLang="ja-JP" sz="2800" dirty="0" err="1" smtClean="0"/>
              <a:t>pikirkan</a:t>
            </a:r>
            <a:r>
              <a:rPr kumimoji="1" lang="en-US" altLang="ja-JP" sz="2800" dirty="0" smtClean="0"/>
              <a:t>?                Mari </a:t>
            </a:r>
            <a:r>
              <a:rPr kumimoji="1" lang="en-US" altLang="ja-JP" sz="2800" dirty="0" err="1" smtClean="0"/>
              <a:t>melakukan</a:t>
            </a:r>
            <a:r>
              <a:rPr kumimoji="1" lang="en-US" altLang="ja-JP" sz="2800" dirty="0" smtClean="0"/>
              <a:t> </a:t>
            </a:r>
            <a:r>
              <a:rPr kumimoji="1" lang="en-US" altLang="ja-JP" sz="2800" dirty="0" err="1" smtClean="0"/>
              <a:t>refleksi</a:t>
            </a:r>
            <a:r>
              <a:rPr lang="en-US" altLang="ja-JP" sz="2800" dirty="0" smtClean="0"/>
              <a:t> </a:t>
            </a:r>
            <a:r>
              <a:rPr lang="en-US" altLang="ja-JP" sz="2800" dirty="0" err="1" smtClean="0"/>
              <a:t>terhadap</a:t>
            </a:r>
            <a:r>
              <a:rPr lang="en-US" altLang="ja-JP" sz="2800" dirty="0" smtClean="0"/>
              <a:t> </a:t>
            </a:r>
            <a:r>
              <a:rPr lang="en-US" altLang="ja-JP" sz="2800" dirty="0" err="1" smtClean="0"/>
              <a:t>pembelajaran</a:t>
            </a:r>
            <a:r>
              <a:rPr lang="en-US" altLang="ja-JP" sz="2800" dirty="0" smtClean="0"/>
              <a:t> </a:t>
            </a:r>
            <a:r>
              <a:rPr lang="en-US" altLang="ja-JP" sz="2800" dirty="0" err="1" smtClean="0"/>
              <a:t>kita</a:t>
            </a:r>
            <a:r>
              <a:rPr lang="en-US" altLang="ja-JP" sz="2800" dirty="0" smtClean="0"/>
              <a:t>.</a:t>
            </a:r>
            <a:endParaRPr kumimoji="1" lang="ja-JP" altLang="en-US" sz="2800" dirty="0"/>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9139" y="159885"/>
            <a:ext cx="748693" cy="44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直線コネクタ 5"/>
          <p:cNvCxnSpPr/>
          <p:nvPr/>
        </p:nvCxnSpPr>
        <p:spPr>
          <a:xfrm flipH="1">
            <a:off x="96664" y="363422"/>
            <a:ext cx="8280000" cy="0"/>
          </a:xfrm>
          <a:prstGeom prst="line">
            <a:avLst/>
          </a:prstGeom>
          <a:ln w="15875">
            <a:solidFill>
              <a:srgbClr val="D24641"/>
            </a:solidFill>
            <a:prstDash val="sysDash"/>
          </a:ln>
        </p:spPr>
        <p:style>
          <a:lnRef idx="1">
            <a:schemeClr val="dk1"/>
          </a:lnRef>
          <a:fillRef idx="0">
            <a:schemeClr val="dk1"/>
          </a:fillRef>
          <a:effectRef idx="0">
            <a:schemeClr val="dk1"/>
          </a:effectRef>
          <a:fontRef idx="minor">
            <a:schemeClr val="tx1"/>
          </a:fontRef>
        </p:style>
      </p:cxnSp>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9913" y="2027105"/>
            <a:ext cx="2924175"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81349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p:cNvSpPr>
            <a:spLocks noGrp="1"/>
          </p:cNvSpPr>
          <p:nvPr>
            <p:ph idx="1"/>
          </p:nvPr>
        </p:nvSpPr>
        <p:spPr>
          <a:xfrm>
            <a:off x="428194" y="1589450"/>
            <a:ext cx="7940945" cy="4791878"/>
          </a:xfrm>
        </p:spPr>
        <p:txBody>
          <a:bodyPr>
            <a:noAutofit/>
          </a:bodyPr>
          <a:lstStyle/>
          <a:p>
            <a:pPr marL="0" lvl="0" indent="0">
              <a:spcBef>
                <a:spcPts val="0"/>
              </a:spcBef>
              <a:spcAft>
                <a:spcPts val="1200"/>
              </a:spcAft>
              <a:buNone/>
            </a:pPr>
            <a:r>
              <a:rPr lang="ja-JP" altLang="en-US" sz="2400" dirty="0" smtClean="0"/>
              <a:t>（</a:t>
            </a:r>
            <a:r>
              <a:rPr lang="en-US" altLang="ja-JP" sz="2400" dirty="0" smtClean="0"/>
              <a:t>1</a:t>
            </a:r>
            <a:r>
              <a:rPr lang="ja-JP" altLang="en-US" sz="2400" dirty="0" smtClean="0"/>
              <a:t>）</a:t>
            </a:r>
            <a:r>
              <a:rPr lang="en-US" altLang="ja-JP" sz="2400" dirty="0" smtClean="0"/>
              <a:t> </a:t>
            </a:r>
            <a:r>
              <a:rPr lang="en-US" altLang="ja-JP" sz="2400" dirty="0" err="1" smtClean="0"/>
              <a:t>Menyatakan</a:t>
            </a:r>
            <a:r>
              <a:rPr lang="en-US" altLang="ja-JP" sz="2400" dirty="0" smtClean="0"/>
              <a:t> </a:t>
            </a:r>
            <a:r>
              <a:rPr lang="en-US" altLang="ja-JP" sz="2400" dirty="0" err="1"/>
              <a:t>hobi</a:t>
            </a:r>
            <a:r>
              <a:rPr lang="en-US" altLang="ja-JP" sz="2400" dirty="0"/>
              <a:t> </a:t>
            </a:r>
            <a:r>
              <a:rPr lang="en-US" altLang="ja-JP" sz="2400" dirty="0" err="1"/>
              <a:t>diri</a:t>
            </a:r>
            <a:r>
              <a:rPr lang="en-US" altLang="ja-JP" sz="2400" dirty="0"/>
              <a:t> </a:t>
            </a:r>
            <a:r>
              <a:rPr lang="en-US" altLang="ja-JP" sz="2400" dirty="0" err="1"/>
              <a:t>sendiri</a:t>
            </a:r>
            <a:r>
              <a:rPr lang="en-US" altLang="ja-JP" sz="2400" dirty="0"/>
              <a:t>.</a:t>
            </a:r>
            <a:endParaRPr lang="ja-JP" altLang="ja-JP" sz="2400" dirty="0"/>
          </a:p>
          <a:p>
            <a:pPr marL="538163" indent="-358775">
              <a:spcBef>
                <a:spcPts val="0"/>
              </a:spcBef>
            </a:pPr>
            <a:r>
              <a:rPr lang="ja-JP" altLang="ja-JP" sz="2400" dirty="0" smtClean="0"/>
              <a:t>［</a:t>
            </a:r>
            <a:r>
              <a:rPr lang="ja-JP" altLang="ja-JP" sz="2400" dirty="0"/>
              <a:t>わたしの］しゅみは　おんがくです。</a:t>
            </a:r>
          </a:p>
          <a:p>
            <a:pPr marL="0" indent="0">
              <a:spcBef>
                <a:spcPts val="0"/>
              </a:spcBef>
              <a:spcAft>
                <a:spcPts val="1200"/>
              </a:spcAft>
              <a:buNone/>
            </a:pPr>
            <a:r>
              <a:rPr lang="ja-JP" altLang="en-US" sz="2000" dirty="0" smtClean="0"/>
              <a:t>　</a:t>
            </a:r>
            <a:r>
              <a:rPr lang="en-US" altLang="ja-JP" sz="2000" dirty="0" smtClean="0"/>
              <a:t>       [</a:t>
            </a:r>
            <a:r>
              <a:rPr lang="en-US" altLang="ja-JP" sz="2000" dirty="0" err="1"/>
              <a:t>Watashi</a:t>
            </a:r>
            <a:r>
              <a:rPr lang="en-US" altLang="ja-JP" sz="2000" dirty="0"/>
              <a:t> no]  </a:t>
            </a:r>
            <a:r>
              <a:rPr lang="en-US" altLang="ja-JP" sz="2000" dirty="0" err="1" smtClean="0"/>
              <a:t>shumi</a:t>
            </a:r>
            <a:r>
              <a:rPr lang="en-US" altLang="ja-JP" sz="2000" dirty="0" smtClean="0"/>
              <a:t> </a:t>
            </a:r>
            <a:r>
              <a:rPr lang="en-US" altLang="ja-JP" sz="2000" dirty="0" err="1"/>
              <a:t>wa</a:t>
            </a:r>
            <a:r>
              <a:rPr lang="en-US" altLang="ja-JP" sz="2000" dirty="0"/>
              <a:t> </a:t>
            </a:r>
            <a:r>
              <a:rPr lang="en-US" altLang="ja-JP" sz="2000" dirty="0" err="1"/>
              <a:t>ongaku</a:t>
            </a:r>
            <a:r>
              <a:rPr lang="en-US" altLang="ja-JP" sz="2000" dirty="0"/>
              <a:t> </a:t>
            </a:r>
            <a:r>
              <a:rPr lang="en-US" altLang="ja-JP" sz="2000" dirty="0" err="1"/>
              <a:t>desu</a:t>
            </a:r>
            <a:r>
              <a:rPr lang="en-US" altLang="ja-JP" sz="2000" dirty="0"/>
              <a:t>.</a:t>
            </a:r>
            <a:endParaRPr lang="ja-JP" altLang="ja-JP" sz="2000" dirty="0"/>
          </a:p>
          <a:p>
            <a:pPr marL="538163" indent="-358775">
              <a:spcBef>
                <a:spcPts val="0"/>
              </a:spcBef>
            </a:pPr>
            <a:r>
              <a:rPr lang="ja-JP" altLang="ja-JP" sz="2400" dirty="0" smtClean="0"/>
              <a:t>しゅ</a:t>
            </a:r>
            <a:r>
              <a:rPr lang="ja-JP" altLang="ja-JP" sz="2400" dirty="0"/>
              <a:t>みは　なんですか。―スポーツです。</a:t>
            </a:r>
          </a:p>
          <a:p>
            <a:pPr marL="0" indent="0">
              <a:spcBef>
                <a:spcPts val="0"/>
              </a:spcBef>
              <a:spcAft>
                <a:spcPts val="1800"/>
              </a:spcAft>
              <a:buNone/>
            </a:pPr>
            <a:r>
              <a:rPr lang="en-US" altLang="ja-JP" sz="2000" dirty="0"/>
              <a:t>  </a:t>
            </a:r>
            <a:r>
              <a:rPr lang="ja-JP" altLang="en-US" sz="2000" dirty="0" smtClean="0"/>
              <a:t>　</a:t>
            </a:r>
            <a:r>
              <a:rPr lang="en-US" altLang="ja-JP" sz="2000" dirty="0" smtClean="0"/>
              <a:t>    </a:t>
            </a:r>
            <a:r>
              <a:rPr lang="en-US" altLang="ja-JP" sz="2000" dirty="0" err="1" smtClean="0"/>
              <a:t>Shumi</a:t>
            </a:r>
            <a:r>
              <a:rPr lang="en-US" altLang="ja-JP" sz="2000" dirty="0" smtClean="0"/>
              <a:t> </a:t>
            </a:r>
            <a:r>
              <a:rPr lang="en-US" altLang="ja-JP" sz="2000" dirty="0" err="1"/>
              <a:t>wa</a:t>
            </a:r>
            <a:r>
              <a:rPr lang="en-US" altLang="ja-JP" sz="2000" dirty="0"/>
              <a:t> nan </a:t>
            </a:r>
            <a:r>
              <a:rPr lang="en-US" altLang="ja-JP" sz="2000" dirty="0" err="1"/>
              <a:t>desu</a:t>
            </a:r>
            <a:r>
              <a:rPr lang="en-US" altLang="ja-JP" sz="2000" dirty="0"/>
              <a:t> </a:t>
            </a:r>
            <a:r>
              <a:rPr lang="en-US" altLang="ja-JP" sz="2000" dirty="0" err="1"/>
              <a:t>ka</a:t>
            </a:r>
            <a:r>
              <a:rPr lang="en-US" altLang="ja-JP" sz="2000" dirty="0"/>
              <a:t>.</a:t>
            </a:r>
            <a:r>
              <a:rPr lang="ja-JP" altLang="ja-JP" sz="2000" dirty="0"/>
              <a:t>　　</a:t>
            </a:r>
            <a:r>
              <a:rPr lang="en-US" altLang="ja-JP" sz="2000" dirty="0" err="1" smtClean="0"/>
              <a:t>Supootsu</a:t>
            </a:r>
            <a:r>
              <a:rPr lang="en-US" altLang="ja-JP" sz="2000" dirty="0" smtClean="0"/>
              <a:t>  </a:t>
            </a:r>
            <a:r>
              <a:rPr lang="en-US" altLang="ja-JP" sz="2000" dirty="0" err="1"/>
              <a:t>desu</a:t>
            </a:r>
            <a:r>
              <a:rPr lang="en-US" altLang="ja-JP" sz="2000" dirty="0"/>
              <a:t>.</a:t>
            </a:r>
            <a:endParaRPr lang="ja-JP" altLang="ja-JP" sz="2000" dirty="0"/>
          </a:p>
          <a:p>
            <a:pPr marL="0" indent="0">
              <a:spcBef>
                <a:spcPts val="1200"/>
              </a:spcBef>
              <a:spcAft>
                <a:spcPts val="1200"/>
              </a:spcAft>
              <a:buNone/>
            </a:pPr>
            <a:r>
              <a:rPr lang="ja-JP" altLang="en-US" sz="2400" dirty="0" smtClean="0"/>
              <a:t>（</a:t>
            </a:r>
            <a:r>
              <a:rPr lang="en-US" altLang="ja-JP" sz="2400" dirty="0" smtClean="0"/>
              <a:t>2</a:t>
            </a:r>
            <a:r>
              <a:rPr lang="ja-JP" altLang="en-US" sz="2400" dirty="0" smtClean="0"/>
              <a:t>） </a:t>
            </a:r>
            <a:r>
              <a:rPr lang="en-US" altLang="ja-JP" sz="2400" dirty="0" err="1" smtClean="0"/>
              <a:t>Menyatakan</a:t>
            </a:r>
            <a:r>
              <a:rPr lang="en-US" altLang="ja-JP" sz="2400" dirty="0" smtClean="0"/>
              <a:t> </a:t>
            </a:r>
            <a:r>
              <a:rPr lang="en-US" altLang="ja-JP" sz="2400" dirty="0" err="1"/>
              <a:t>hal</a:t>
            </a:r>
            <a:r>
              <a:rPr lang="en-US" altLang="ja-JP" sz="2400" dirty="0"/>
              <a:t> yang </a:t>
            </a:r>
            <a:r>
              <a:rPr lang="en-US" altLang="ja-JP" sz="2400" dirty="0" err="1"/>
              <a:t>sering</a:t>
            </a:r>
            <a:r>
              <a:rPr lang="en-US" altLang="ja-JP" sz="2400" dirty="0"/>
              <a:t> </a:t>
            </a:r>
            <a:r>
              <a:rPr lang="en-US" altLang="ja-JP" sz="2400" dirty="0" err="1"/>
              <a:t>dilakukan</a:t>
            </a:r>
            <a:r>
              <a:rPr lang="en-US" altLang="ja-JP" sz="2400" dirty="0"/>
              <a:t> (</a:t>
            </a:r>
            <a:r>
              <a:rPr lang="en-US" altLang="ja-JP" sz="2400" dirty="0" err="1"/>
              <a:t>berkaitan</a:t>
            </a:r>
            <a:r>
              <a:rPr lang="en-US" altLang="ja-JP" sz="2400" dirty="0"/>
              <a:t> </a:t>
            </a:r>
            <a:r>
              <a:rPr lang="en-US" altLang="ja-JP" sz="2400" dirty="0" err="1"/>
              <a:t>hobi</a:t>
            </a:r>
            <a:r>
              <a:rPr lang="en-US" altLang="ja-JP" sz="2400" dirty="0" smtClean="0"/>
              <a:t>).</a:t>
            </a:r>
            <a:endParaRPr lang="ja-JP" altLang="ja-JP" sz="2400" dirty="0"/>
          </a:p>
          <a:p>
            <a:pPr marL="538163" indent="-358775">
              <a:spcBef>
                <a:spcPts val="0"/>
              </a:spcBef>
            </a:pPr>
            <a:r>
              <a:rPr lang="ja-JP" altLang="en-US" sz="2400" dirty="0" smtClean="0"/>
              <a:t>よ</a:t>
            </a:r>
            <a:r>
              <a:rPr lang="ja-JP" altLang="ja-JP" sz="2400" dirty="0" smtClean="0"/>
              <a:t>く</a:t>
            </a:r>
            <a:r>
              <a:rPr lang="ja-JP" altLang="ja-JP" sz="2400" dirty="0"/>
              <a:t>　ロックを　ききます。</a:t>
            </a:r>
          </a:p>
          <a:p>
            <a:pPr marL="0" indent="0">
              <a:spcBef>
                <a:spcPts val="0"/>
              </a:spcBef>
              <a:spcAft>
                <a:spcPts val="1200"/>
              </a:spcAft>
              <a:buNone/>
            </a:pPr>
            <a:r>
              <a:rPr lang="ja-JP" altLang="en-US" sz="2000" dirty="0" smtClean="0"/>
              <a:t>　</a:t>
            </a:r>
            <a:r>
              <a:rPr lang="en-US" altLang="ja-JP" sz="2000" dirty="0" smtClean="0"/>
              <a:t>      </a:t>
            </a:r>
            <a:r>
              <a:rPr lang="en-US" altLang="ja-JP" sz="2000" dirty="0" err="1" smtClean="0"/>
              <a:t>Yoku</a:t>
            </a:r>
            <a:r>
              <a:rPr lang="en-US" altLang="ja-JP" sz="2000" dirty="0" smtClean="0"/>
              <a:t>  </a:t>
            </a:r>
            <a:r>
              <a:rPr lang="en-US" altLang="ja-JP" sz="2000" dirty="0" err="1"/>
              <a:t>rokku</a:t>
            </a:r>
            <a:r>
              <a:rPr lang="en-US" altLang="ja-JP" sz="2000" dirty="0"/>
              <a:t> o </a:t>
            </a:r>
            <a:r>
              <a:rPr lang="en-US" altLang="ja-JP" sz="2000" dirty="0" err="1"/>
              <a:t>kikimasu</a:t>
            </a:r>
            <a:r>
              <a:rPr lang="en-US" altLang="ja-JP" sz="2000" dirty="0"/>
              <a:t>.</a:t>
            </a:r>
            <a:endParaRPr lang="ja-JP" altLang="ja-JP" sz="2000" dirty="0"/>
          </a:p>
          <a:p>
            <a:pPr marL="538163" indent="-358775">
              <a:spcBef>
                <a:spcPts val="0"/>
              </a:spcBef>
            </a:pPr>
            <a:r>
              <a:rPr lang="ja-JP" altLang="ja-JP" sz="2400" dirty="0" smtClean="0"/>
              <a:t>よく</a:t>
            </a:r>
            <a:r>
              <a:rPr lang="ja-JP" altLang="ja-JP" sz="2400" dirty="0"/>
              <a:t>　サッカーを　みます。</a:t>
            </a:r>
          </a:p>
          <a:p>
            <a:pPr marL="0" indent="0">
              <a:spcBef>
                <a:spcPts val="0"/>
              </a:spcBef>
              <a:buNone/>
            </a:pPr>
            <a:r>
              <a:rPr lang="ja-JP" altLang="en-US" sz="2400" dirty="0" smtClean="0"/>
              <a:t>　</a:t>
            </a:r>
            <a:r>
              <a:rPr lang="en-US" altLang="ja-JP" sz="2400" dirty="0" smtClean="0"/>
              <a:t>     </a:t>
            </a:r>
            <a:r>
              <a:rPr lang="en-US" altLang="ja-JP" sz="2000" dirty="0" err="1" smtClean="0"/>
              <a:t>Yoku</a:t>
            </a:r>
            <a:r>
              <a:rPr lang="en-US" altLang="ja-JP" sz="2000" dirty="0" smtClean="0"/>
              <a:t> </a:t>
            </a:r>
            <a:r>
              <a:rPr lang="en-US" altLang="ja-JP" sz="2000" dirty="0" err="1"/>
              <a:t>sakkaa</a:t>
            </a:r>
            <a:r>
              <a:rPr lang="en-US" altLang="ja-JP" sz="2000" dirty="0"/>
              <a:t> o </a:t>
            </a:r>
            <a:r>
              <a:rPr lang="en-US" altLang="ja-JP" sz="2000" dirty="0" err="1"/>
              <a:t>mimasu</a:t>
            </a:r>
            <a:r>
              <a:rPr lang="en-US" altLang="ja-JP" sz="2000" dirty="0" smtClean="0"/>
              <a:t>.</a:t>
            </a:r>
            <a:endParaRPr lang="ja-JP" altLang="ja-JP" sz="2000" dirty="0"/>
          </a:p>
        </p:txBody>
      </p:sp>
      <p:sp>
        <p:nvSpPr>
          <p:cNvPr id="7" name="タイトル 2"/>
          <p:cNvSpPr>
            <a:spLocks noGrp="1"/>
          </p:cNvSpPr>
          <p:nvPr>
            <p:ph type="title"/>
          </p:nvPr>
        </p:nvSpPr>
        <p:spPr>
          <a:xfrm>
            <a:off x="168626" y="156102"/>
            <a:ext cx="8568952" cy="1080000"/>
          </a:xfrm>
        </p:spPr>
        <p:txBody>
          <a:bodyPr>
            <a:normAutofit/>
          </a:bodyPr>
          <a:lstStyle/>
          <a:p>
            <a:pPr algn="l"/>
            <a:r>
              <a:rPr lang="en-US" altLang="ja-JP" sz="3500" b="1" dirty="0" err="1" smtClean="0">
                <a:solidFill>
                  <a:srgbClr val="D24641"/>
                </a:solidFill>
                <a:latin typeface="+mn-lt"/>
              </a:rPr>
              <a:t>Rangkuman</a:t>
            </a:r>
            <a:r>
              <a:rPr lang="en-US" altLang="ja-JP" sz="3500" b="1" dirty="0" smtClean="0">
                <a:solidFill>
                  <a:srgbClr val="D24641"/>
                </a:solidFill>
                <a:latin typeface="+mn-lt"/>
              </a:rPr>
              <a:t> </a:t>
            </a:r>
            <a:r>
              <a:rPr lang="en-US" altLang="ja-JP" sz="3500" b="1" dirty="0" err="1" smtClean="0">
                <a:solidFill>
                  <a:srgbClr val="D24641"/>
                </a:solidFill>
                <a:latin typeface="+mn-lt"/>
              </a:rPr>
              <a:t>Materi</a:t>
            </a:r>
            <a:r>
              <a:rPr lang="en-US" altLang="ja-JP" sz="3500" b="1" dirty="0" smtClean="0">
                <a:solidFill>
                  <a:srgbClr val="D24641"/>
                </a:solidFill>
                <a:latin typeface="+mn-lt"/>
              </a:rPr>
              <a:t> </a:t>
            </a:r>
            <a:r>
              <a:rPr lang="en-US" altLang="ja-JP" sz="3500" b="1" dirty="0" err="1" smtClean="0">
                <a:solidFill>
                  <a:srgbClr val="D24641"/>
                </a:solidFill>
                <a:latin typeface="+mn-lt"/>
              </a:rPr>
              <a:t>Pembelajaran</a:t>
            </a:r>
            <a:r>
              <a:rPr lang="ja-JP" altLang="en-US" sz="3500" b="1" dirty="0" smtClean="0">
                <a:solidFill>
                  <a:srgbClr val="D24641"/>
                </a:solidFill>
                <a:latin typeface="+mn-lt"/>
              </a:rPr>
              <a:t>　</a:t>
            </a:r>
            <a:r>
              <a:rPr lang="ja-JP" altLang="en-US" sz="3500" dirty="0" smtClean="0">
                <a:latin typeface="+mn-lt"/>
              </a:rPr>
              <a:t>①</a:t>
            </a:r>
            <a:r>
              <a:rPr lang="en-US" altLang="ja-JP" sz="3500" b="1" dirty="0" smtClean="0">
                <a:solidFill>
                  <a:srgbClr val="D24641"/>
                </a:solidFill>
                <a:latin typeface="+mn-lt"/>
              </a:rPr>
              <a:t> </a:t>
            </a:r>
            <a:endParaRPr kumimoji="1" lang="ja-JP" altLang="en-US" sz="3500" b="1" dirty="0">
              <a:solidFill>
                <a:srgbClr val="D24641"/>
              </a:solidFill>
              <a:latin typeface="+mn-lt"/>
            </a:endParaRPr>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9139" y="159885"/>
            <a:ext cx="748693" cy="44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直線コネクタ 8"/>
          <p:cNvCxnSpPr/>
          <p:nvPr/>
        </p:nvCxnSpPr>
        <p:spPr>
          <a:xfrm flipH="1">
            <a:off x="96664" y="363422"/>
            <a:ext cx="8280000" cy="0"/>
          </a:xfrm>
          <a:prstGeom prst="line">
            <a:avLst/>
          </a:prstGeom>
          <a:ln w="15875">
            <a:solidFill>
              <a:srgbClr val="D24641"/>
            </a:solidFill>
            <a:prstDash val="sys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872920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46856" y="1955973"/>
            <a:ext cx="8229600" cy="3345235"/>
          </a:xfrm>
        </p:spPr>
        <p:txBody>
          <a:bodyPr>
            <a:normAutofit/>
          </a:bodyPr>
          <a:lstStyle/>
          <a:p>
            <a:pPr marL="0" lvl="0" indent="0">
              <a:spcBef>
                <a:spcPts val="0"/>
              </a:spcBef>
              <a:spcAft>
                <a:spcPts val="1200"/>
              </a:spcAft>
              <a:buNone/>
            </a:pPr>
            <a:r>
              <a:rPr lang="ja-JP" altLang="ja-JP" sz="2400" dirty="0"/>
              <a:t>（</a:t>
            </a:r>
            <a:r>
              <a:rPr lang="en-US" altLang="ja-JP" sz="2400" dirty="0"/>
              <a:t>3</a:t>
            </a:r>
            <a:r>
              <a:rPr lang="ja-JP" altLang="ja-JP" sz="2400" dirty="0" smtClean="0"/>
              <a:t>）</a:t>
            </a:r>
            <a:r>
              <a:rPr lang="en-US" altLang="ja-JP" sz="2400" dirty="0" err="1"/>
              <a:t>Menyatakan</a:t>
            </a:r>
            <a:r>
              <a:rPr lang="en-US" altLang="ja-JP" sz="2400" dirty="0"/>
              <a:t> </a:t>
            </a:r>
            <a:r>
              <a:rPr lang="en-US" altLang="ja-JP" sz="2400" dirty="0" err="1"/>
              <a:t>kesukaan</a:t>
            </a:r>
            <a:r>
              <a:rPr lang="en-US" altLang="ja-JP" sz="2400" dirty="0"/>
              <a:t>.</a:t>
            </a:r>
            <a:endParaRPr lang="ja-JP" altLang="ja-JP" sz="2400" dirty="0"/>
          </a:p>
          <a:p>
            <a:pPr marL="538163" lvl="0" indent="-269875">
              <a:spcBef>
                <a:spcPts val="0"/>
              </a:spcBef>
            </a:pPr>
            <a:r>
              <a:rPr lang="en-US" altLang="ja-JP" sz="2400" dirty="0"/>
              <a:t>Hyde</a:t>
            </a:r>
            <a:r>
              <a:rPr lang="ja-JP" altLang="ja-JP" sz="2400" dirty="0"/>
              <a:t>が　すきです。</a:t>
            </a:r>
          </a:p>
          <a:p>
            <a:pPr marL="0" indent="0">
              <a:spcBef>
                <a:spcPts val="0"/>
              </a:spcBef>
              <a:spcAft>
                <a:spcPts val="1200"/>
              </a:spcAft>
              <a:buNone/>
            </a:pPr>
            <a:r>
              <a:rPr lang="ja-JP" altLang="en-US" sz="2000" i="1" dirty="0" smtClean="0"/>
              <a:t>　　</a:t>
            </a:r>
            <a:r>
              <a:rPr lang="en-US" altLang="ja-JP" sz="2000" i="1" dirty="0" smtClean="0"/>
              <a:t>    Hyde</a:t>
            </a:r>
            <a:r>
              <a:rPr lang="en-US" altLang="ja-JP" sz="2000" dirty="0" smtClean="0"/>
              <a:t> </a:t>
            </a:r>
            <a:r>
              <a:rPr lang="en-US" altLang="ja-JP" sz="2000" dirty="0" err="1"/>
              <a:t>ga</a:t>
            </a:r>
            <a:r>
              <a:rPr lang="en-US" altLang="ja-JP" sz="2000" dirty="0"/>
              <a:t> suki </a:t>
            </a:r>
            <a:r>
              <a:rPr lang="en-US" altLang="ja-JP" sz="2000" dirty="0" err="1"/>
              <a:t>desu</a:t>
            </a:r>
            <a:r>
              <a:rPr lang="en-US" altLang="ja-JP" sz="2000" dirty="0"/>
              <a:t>.</a:t>
            </a:r>
            <a:endParaRPr lang="ja-JP" altLang="ja-JP" sz="2000" dirty="0"/>
          </a:p>
          <a:p>
            <a:pPr marL="538163" lvl="0" indent="-269875">
              <a:spcBef>
                <a:spcPts val="0"/>
              </a:spcBef>
            </a:pPr>
            <a:r>
              <a:rPr lang="ja-JP" altLang="ja-JP" sz="2400" dirty="0"/>
              <a:t>どこが　すきですか</a:t>
            </a:r>
            <a:r>
              <a:rPr lang="ja-JP" altLang="ja-JP" sz="2400" dirty="0" smtClean="0"/>
              <a:t>。</a:t>
            </a:r>
            <a:r>
              <a:rPr lang="en-US" altLang="ja-JP" sz="2400" dirty="0" smtClean="0"/>
              <a:t>  </a:t>
            </a:r>
            <a:r>
              <a:rPr lang="ja-JP" altLang="ja-JP" sz="2400" dirty="0" smtClean="0"/>
              <a:t>－</a:t>
            </a:r>
            <a:r>
              <a:rPr lang="en-US" altLang="ja-JP" sz="2400" dirty="0" smtClean="0"/>
              <a:t> MU</a:t>
            </a:r>
            <a:r>
              <a:rPr lang="ja-JP" altLang="ja-JP" sz="2400" dirty="0"/>
              <a:t>が　すきです。</a:t>
            </a:r>
          </a:p>
          <a:p>
            <a:pPr marL="0" indent="0">
              <a:spcBef>
                <a:spcPts val="0"/>
              </a:spcBef>
              <a:buNone/>
            </a:pPr>
            <a:r>
              <a:rPr lang="ja-JP" altLang="en-US" sz="2000" dirty="0" smtClean="0"/>
              <a:t>　　</a:t>
            </a:r>
            <a:r>
              <a:rPr lang="en-US" altLang="ja-JP" sz="2000" dirty="0" smtClean="0"/>
              <a:t>    </a:t>
            </a:r>
            <a:r>
              <a:rPr lang="en-US" altLang="ja-JP" sz="2000" dirty="0" err="1" smtClean="0"/>
              <a:t>Doko</a:t>
            </a:r>
            <a:r>
              <a:rPr lang="en-US" altLang="ja-JP" sz="2000" dirty="0" smtClean="0"/>
              <a:t> </a:t>
            </a:r>
            <a:r>
              <a:rPr lang="en-US" altLang="ja-JP" sz="2000" dirty="0" err="1"/>
              <a:t>ga</a:t>
            </a:r>
            <a:r>
              <a:rPr lang="en-US" altLang="ja-JP" sz="2000" dirty="0"/>
              <a:t> suki </a:t>
            </a:r>
            <a:r>
              <a:rPr lang="en-US" altLang="ja-JP" sz="2000" dirty="0" err="1"/>
              <a:t>desu</a:t>
            </a:r>
            <a:r>
              <a:rPr lang="en-US" altLang="ja-JP" sz="2000" dirty="0"/>
              <a:t> </a:t>
            </a:r>
            <a:r>
              <a:rPr lang="en-US" altLang="ja-JP" sz="2000" dirty="0" err="1" smtClean="0"/>
              <a:t>ka</a:t>
            </a:r>
            <a:r>
              <a:rPr lang="en-US" altLang="ja-JP" sz="2000" dirty="0" smtClean="0"/>
              <a:t>.                 </a:t>
            </a:r>
            <a:r>
              <a:rPr lang="en-US" altLang="ja-JP" sz="2000" i="1" dirty="0" smtClean="0"/>
              <a:t>MU</a:t>
            </a:r>
            <a:r>
              <a:rPr lang="en-US" altLang="ja-JP" sz="2000" dirty="0" smtClean="0"/>
              <a:t> </a:t>
            </a:r>
            <a:r>
              <a:rPr lang="en-US" altLang="ja-JP" sz="2000" dirty="0" err="1"/>
              <a:t>ga</a:t>
            </a:r>
            <a:r>
              <a:rPr lang="en-US" altLang="ja-JP" sz="2000" dirty="0"/>
              <a:t> suki </a:t>
            </a:r>
            <a:r>
              <a:rPr lang="en-US" altLang="ja-JP" sz="2000" dirty="0" err="1"/>
              <a:t>desu</a:t>
            </a:r>
            <a:r>
              <a:rPr lang="en-US" altLang="ja-JP" sz="2000" dirty="0" smtClean="0"/>
              <a:t>.</a:t>
            </a:r>
            <a:endParaRPr lang="ja-JP" altLang="ja-JP" sz="2000" dirty="0"/>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9139" y="159885"/>
            <a:ext cx="748693" cy="44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直線コネクタ 7"/>
          <p:cNvCxnSpPr/>
          <p:nvPr/>
        </p:nvCxnSpPr>
        <p:spPr>
          <a:xfrm flipH="1">
            <a:off x="96664" y="363422"/>
            <a:ext cx="8280000" cy="0"/>
          </a:xfrm>
          <a:prstGeom prst="line">
            <a:avLst/>
          </a:prstGeom>
          <a:ln w="15875">
            <a:solidFill>
              <a:srgbClr val="D24641"/>
            </a:solidFill>
            <a:prstDash val="sysDash"/>
          </a:ln>
        </p:spPr>
        <p:style>
          <a:lnRef idx="1">
            <a:schemeClr val="dk1"/>
          </a:lnRef>
          <a:fillRef idx="0">
            <a:schemeClr val="dk1"/>
          </a:fillRef>
          <a:effectRef idx="0">
            <a:schemeClr val="dk1"/>
          </a:effectRef>
          <a:fontRef idx="minor">
            <a:schemeClr val="tx1"/>
          </a:fontRef>
        </p:style>
      </p:cxnSp>
      <p:sp>
        <p:nvSpPr>
          <p:cNvPr id="9" name="タイトル 2"/>
          <p:cNvSpPr>
            <a:spLocks noGrp="1"/>
          </p:cNvSpPr>
          <p:nvPr>
            <p:ph type="title"/>
          </p:nvPr>
        </p:nvSpPr>
        <p:spPr>
          <a:xfrm>
            <a:off x="168626" y="156102"/>
            <a:ext cx="8568952" cy="1080000"/>
          </a:xfrm>
        </p:spPr>
        <p:txBody>
          <a:bodyPr>
            <a:normAutofit/>
          </a:bodyPr>
          <a:lstStyle/>
          <a:p>
            <a:pPr algn="l"/>
            <a:r>
              <a:rPr lang="en-US" altLang="ja-JP" sz="3500" b="1" dirty="0" err="1" smtClean="0">
                <a:solidFill>
                  <a:srgbClr val="D24641"/>
                </a:solidFill>
                <a:latin typeface="+mn-lt"/>
              </a:rPr>
              <a:t>Rangkuman</a:t>
            </a:r>
            <a:r>
              <a:rPr lang="en-US" altLang="ja-JP" sz="3500" b="1" dirty="0" smtClean="0">
                <a:solidFill>
                  <a:srgbClr val="D24641"/>
                </a:solidFill>
                <a:latin typeface="+mn-lt"/>
              </a:rPr>
              <a:t> </a:t>
            </a:r>
            <a:r>
              <a:rPr lang="en-US" altLang="ja-JP" sz="3500" b="1" dirty="0" err="1" smtClean="0">
                <a:solidFill>
                  <a:srgbClr val="D24641"/>
                </a:solidFill>
                <a:latin typeface="+mn-lt"/>
              </a:rPr>
              <a:t>Materi</a:t>
            </a:r>
            <a:r>
              <a:rPr lang="en-US" altLang="ja-JP" sz="3500" b="1" dirty="0" smtClean="0">
                <a:solidFill>
                  <a:srgbClr val="D24641"/>
                </a:solidFill>
                <a:latin typeface="+mn-lt"/>
              </a:rPr>
              <a:t> </a:t>
            </a:r>
            <a:r>
              <a:rPr lang="en-US" altLang="ja-JP" sz="3500" b="1" dirty="0" err="1" smtClean="0">
                <a:solidFill>
                  <a:srgbClr val="D24641"/>
                </a:solidFill>
                <a:latin typeface="+mn-lt"/>
              </a:rPr>
              <a:t>Pembelajaran</a:t>
            </a:r>
            <a:r>
              <a:rPr lang="ja-JP" altLang="en-US" sz="3500" b="1" dirty="0" smtClean="0">
                <a:solidFill>
                  <a:srgbClr val="D24641"/>
                </a:solidFill>
                <a:latin typeface="+mn-lt"/>
              </a:rPr>
              <a:t>　</a:t>
            </a:r>
            <a:r>
              <a:rPr lang="ja-JP" altLang="en-US" sz="3500" dirty="0" smtClean="0">
                <a:latin typeface="+mn-lt"/>
              </a:rPr>
              <a:t>②</a:t>
            </a:r>
            <a:r>
              <a:rPr lang="en-US" altLang="ja-JP" sz="3500" b="1" dirty="0" smtClean="0">
                <a:solidFill>
                  <a:srgbClr val="D24641"/>
                </a:solidFill>
                <a:latin typeface="+mn-lt"/>
              </a:rPr>
              <a:t> </a:t>
            </a:r>
            <a:endParaRPr kumimoji="1" lang="ja-JP" altLang="en-US" sz="3500" b="1" dirty="0">
              <a:solidFill>
                <a:srgbClr val="D24641"/>
              </a:solidFill>
              <a:latin typeface="+mn-lt"/>
            </a:endParaRPr>
          </a:p>
        </p:txBody>
      </p:sp>
    </p:spTree>
    <p:extLst>
      <p:ext uri="{BB962C8B-B14F-4D97-AF65-F5344CB8AC3E}">
        <p14:creationId xmlns:p14="http://schemas.microsoft.com/office/powerpoint/2010/main" val="9663927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6690" y="2498437"/>
            <a:ext cx="7886700" cy="1080000"/>
          </a:xfrm>
        </p:spPr>
        <p:txBody>
          <a:bodyPr>
            <a:noAutofit/>
          </a:bodyPr>
          <a:lstStyle/>
          <a:p>
            <a:pPr algn="ctr"/>
            <a:r>
              <a:rPr kumimoji="1" lang="en-US" altLang="ja-JP" b="1" dirty="0" err="1" smtClean="0">
                <a:solidFill>
                  <a:srgbClr val="D24641"/>
                </a:solidFill>
                <a:latin typeface="+mj-ea"/>
              </a:rPr>
              <a:t>Penilaian</a:t>
            </a:r>
            <a:r>
              <a:rPr kumimoji="1" lang="en-US" altLang="ja-JP" b="1" dirty="0" smtClean="0">
                <a:solidFill>
                  <a:srgbClr val="D24641"/>
                </a:solidFill>
                <a:latin typeface="+mj-ea"/>
              </a:rPr>
              <a:t> </a:t>
            </a:r>
            <a:r>
              <a:rPr kumimoji="1" lang="en-US" altLang="ja-JP" b="1" dirty="0" err="1" smtClean="0">
                <a:solidFill>
                  <a:srgbClr val="D24641"/>
                </a:solidFill>
                <a:latin typeface="+mj-ea"/>
              </a:rPr>
              <a:t>Diri</a:t>
            </a:r>
            <a:endParaRPr kumimoji="1" lang="ja-JP" altLang="en-US" b="1" dirty="0">
              <a:solidFill>
                <a:srgbClr val="D24641"/>
              </a:solidFill>
              <a:latin typeface="+mj-ea"/>
            </a:endParaRPr>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9139" y="159885"/>
            <a:ext cx="748693" cy="44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直線コネクタ 8"/>
          <p:cNvCxnSpPr/>
          <p:nvPr/>
        </p:nvCxnSpPr>
        <p:spPr>
          <a:xfrm flipH="1">
            <a:off x="96664" y="363422"/>
            <a:ext cx="8280000" cy="0"/>
          </a:xfrm>
          <a:prstGeom prst="line">
            <a:avLst/>
          </a:prstGeom>
          <a:ln w="15875">
            <a:solidFill>
              <a:srgbClr val="D24641"/>
            </a:solidFill>
            <a:prstDash val="sys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804201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7010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cstate="print">
            <a:extLst>
              <a:ext uri="{28A0092B-C50C-407E-A947-70E740481C1C}">
                <a14:useLocalDpi xmlns:a14="http://schemas.microsoft.com/office/drawing/2010/main" val="0"/>
              </a:ext>
            </a:extLst>
          </a:blip>
          <a:stretch>
            <a:fillRect/>
          </a:stretch>
        </p:blipFill>
        <p:spPr>
          <a:xfrm>
            <a:off x="1976414" y="1503002"/>
            <a:ext cx="360000" cy="360000"/>
          </a:xfrm>
          <a:prstGeom prst="rect">
            <a:avLst/>
          </a:prstGeom>
        </p:spPr>
      </p:pic>
      <p:pic>
        <p:nvPicPr>
          <p:cNvPr id="6" name="07010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cstate="print">
            <a:extLst>
              <a:ext uri="{28A0092B-C50C-407E-A947-70E740481C1C}">
                <a14:useLocalDpi xmlns:a14="http://schemas.microsoft.com/office/drawing/2010/main" val="0"/>
              </a:ext>
            </a:extLst>
          </a:blip>
          <a:stretch>
            <a:fillRect/>
          </a:stretch>
        </p:blipFill>
        <p:spPr>
          <a:xfrm>
            <a:off x="4874992" y="1492244"/>
            <a:ext cx="360000" cy="360000"/>
          </a:xfrm>
          <a:prstGeom prst="rect">
            <a:avLst/>
          </a:prstGeom>
        </p:spPr>
      </p:pic>
      <p:pic>
        <p:nvPicPr>
          <p:cNvPr id="7" name="07010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cstate="print">
            <a:extLst>
              <a:ext uri="{28A0092B-C50C-407E-A947-70E740481C1C}">
                <a14:useLocalDpi xmlns:a14="http://schemas.microsoft.com/office/drawing/2010/main" val="0"/>
              </a:ext>
            </a:extLst>
          </a:blip>
          <a:stretch>
            <a:fillRect/>
          </a:stretch>
        </p:blipFill>
        <p:spPr>
          <a:xfrm>
            <a:off x="7744514" y="1484784"/>
            <a:ext cx="360000" cy="360000"/>
          </a:xfrm>
          <a:prstGeom prst="rect">
            <a:avLst/>
          </a:prstGeom>
        </p:spPr>
      </p:pic>
      <p:pic>
        <p:nvPicPr>
          <p:cNvPr id="8" name="070104.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cstate="print">
            <a:extLst>
              <a:ext uri="{28A0092B-C50C-407E-A947-70E740481C1C}">
                <a14:useLocalDpi xmlns:a14="http://schemas.microsoft.com/office/drawing/2010/main" val="0"/>
              </a:ext>
            </a:extLst>
          </a:blip>
          <a:stretch>
            <a:fillRect/>
          </a:stretch>
        </p:blipFill>
        <p:spPr>
          <a:xfrm>
            <a:off x="1982060" y="4156086"/>
            <a:ext cx="360000" cy="360000"/>
          </a:xfrm>
          <a:prstGeom prst="rect">
            <a:avLst/>
          </a:prstGeom>
        </p:spPr>
      </p:pic>
      <p:pic>
        <p:nvPicPr>
          <p:cNvPr id="9" name="070105.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7" cstate="print">
            <a:extLst>
              <a:ext uri="{28A0092B-C50C-407E-A947-70E740481C1C}">
                <a14:useLocalDpi xmlns:a14="http://schemas.microsoft.com/office/drawing/2010/main" val="0"/>
              </a:ext>
            </a:extLst>
          </a:blip>
          <a:stretch>
            <a:fillRect/>
          </a:stretch>
        </p:blipFill>
        <p:spPr>
          <a:xfrm>
            <a:off x="4867492" y="4149080"/>
            <a:ext cx="360000" cy="360000"/>
          </a:xfrm>
          <a:prstGeom prst="rect">
            <a:avLst/>
          </a:prstGeom>
        </p:spPr>
      </p:pic>
      <p:pic>
        <p:nvPicPr>
          <p:cNvPr id="10" name="070106.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7" cstate="print">
            <a:extLst>
              <a:ext uri="{28A0092B-C50C-407E-A947-70E740481C1C}">
                <a14:useLocalDpi xmlns:a14="http://schemas.microsoft.com/office/drawing/2010/main" val="0"/>
              </a:ext>
            </a:extLst>
          </a:blip>
          <a:stretch>
            <a:fillRect/>
          </a:stretch>
        </p:blipFill>
        <p:spPr>
          <a:xfrm>
            <a:off x="7747812" y="4149080"/>
            <a:ext cx="360000" cy="360000"/>
          </a:xfrm>
          <a:prstGeom prst="rect">
            <a:avLst/>
          </a:prstGeom>
        </p:spPr>
      </p:pic>
      <p:pic>
        <p:nvPicPr>
          <p:cNvPr id="15"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0802" y="1902505"/>
            <a:ext cx="217170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99205" y="1919210"/>
            <a:ext cx="2124075"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98237" y="4570370"/>
            <a:ext cx="2143125"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360740" y="4563118"/>
            <a:ext cx="217170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372200" y="1913494"/>
            <a:ext cx="2143125"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21384" y="4563378"/>
            <a:ext cx="2133600"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正方形/長方形 24"/>
          <p:cNvSpPr/>
          <p:nvPr/>
        </p:nvSpPr>
        <p:spPr>
          <a:xfrm>
            <a:off x="931866" y="3180742"/>
            <a:ext cx="1512168" cy="720000"/>
          </a:xfrm>
          <a:prstGeom prst="rect">
            <a:avLst/>
          </a:prstGeom>
          <a:ln w="19050">
            <a:solidFill>
              <a:srgbClr val="D2464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400" dirty="0" smtClean="0">
                <a:solidFill>
                  <a:schemeClr val="tx1"/>
                </a:solidFill>
                <a:latin typeface="+mn-ea"/>
              </a:rPr>
              <a:t>スポーツ</a:t>
            </a:r>
            <a:endParaRPr kumimoji="1" lang="en-US" altLang="ja-JP" sz="2400" dirty="0" smtClean="0">
              <a:solidFill>
                <a:schemeClr val="tx1"/>
              </a:solidFill>
              <a:latin typeface="+mn-ea"/>
            </a:endParaRPr>
          </a:p>
          <a:p>
            <a:pPr algn="ctr"/>
            <a:r>
              <a:rPr lang="en-US" altLang="ja-JP" sz="2000" dirty="0" err="1" smtClean="0">
                <a:solidFill>
                  <a:schemeClr val="tx1"/>
                </a:solidFill>
              </a:rPr>
              <a:t>supootsu</a:t>
            </a:r>
            <a:endParaRPr kumimoji="1" lang="ja-JP" altLang="en-US" sz="2000" dirty="0">
              <a:solidFill>
                <a:schemeClr val="tx1"/>
              </a:solidFill>
            </a:endParaRPr>
          </a:p>
        </p:txBody>
      </p:sp>
      <p:sp>
        <p:nvSpPr>
          <p:cNvPr id="26" name="正方形/長方形 25"/>
          <p:cNvSpPr/>
          <p:nvPr/>
        </p:nvSpPr>
        <p:spPr>
          <a:xfrm>
            <a:off x="3862678" y="3180742"/>
            <a:ext cx="1398554" cy="720000"/>
          </a:xfrm>
          <a:prstGeom prst="rect">
            <a:avLst/>
          </a:prstGeom>
          <a:ln w="19050">
            <a:solidFill>
              <a:srgbClr val="D2464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400" dirty="0">
                <a:solidFill>
                  <a:schemeClr val="tx1"/>
                </a:solidFill>
                <a:latin typeface="+mn-ea"/>
              </a:rPr>
              <a:t>どくしょ</a:t>
            </a:r>
            <a:endParaRPr kumimoji="1" lang="en-US" altLang="ja-JP" sz="2400" dirty="0" smtClean="0">
              <a:solidFill>
                <a:schemeClr val="tx1"/>
              </a:solidFill>
              <a:latin typeface="+mn-ea"/>
            </a:endParaRPr>
          </a:p>
          <a:p>
            <a:pPr algn="ctr"/>
            <a:r>
              <a:rPr lang="en-US" altLang="ja-JP" sz="2000" dirty="0" err="1" smtClean="0">
                <a:solidFill>
                  <a:schemeClr val="tx1"/>
                </a:solidFill>
              </a:rPr>
              <a:t>dokusho</a:t>
            </a:r>
            <a:endParaRPr kumimoji="1" lang="ja-JP" altLang="en-US" sz="2000" dirty="0">
              <a:solidFill>
                <a:schemeClr val="tx1"/>
              </a:solidFill>
            </a:endParaRPr>
          </a:p>
        </p:txBody>
      </p:sp>
      <p:sp>
        <p:nvSpPr>
          <p:cNvPr id="27" name="正方形/長方形 26"/>
          <p:cNvSpPr/>
          <p:nvPr/>
        </p:nvSpPr>
        <p:spPr>
          <a:xfrm>
            <a:off x="6764514" y="3162524"/>
            <a:ext cx="1368152" cy="720000"/>
          </a:xfrm>
          <a:prstGeom prst="rect">
            <a:avLst/>
          </a:prstGeom>
          <a:ln w="19050">
            <a:solidFill>
              <a:srgbClr val="D2464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400" dirty="0">
                <a:solidFill>
                  <a:schemeClr val="tx1"/>
                </a:solidFill>
                <a:latin typeface="+mn-ea"/>
              </a:rPr>
              <a:t>おんが</a:t>
            </a:r>
            <a:r>
              <a:rPr lang="ja-JP" altLang="en-US" sz="2400" dirty="0" err="1">
                <a:solidFill>
                  <a:schemeClr val="tx1"/>
                </a:solidFill>
                <a:latin typeface="+mn-ea"/>
              </a:rPr>
              <a:t>く</a:t>
            </a:r>
            <a:endParaRPr kumimoji="1" lang="en-US" altLang="ja-JP" sz="2400" dirty="0" smtClean="0">
              <a:solidFill>
                <a:schemeClr val="tx1"/>
              </a:solidFill>
              <a:latin typeface="+mn-ea"/>
            </a:endParaRPr>
          </a:p>
          <a:p>
            <a:pPr algn="ctr"/>
            <a:r>
              <a:rPr lang="en-US" altLang="ja-JP" sz="2000" dirty="0" err="1" smtClean="0">
                <a:solidFill>
                  <a:schemeClr val="tx1"/>
                </a:solidFill>
              </a:rPr>
              <a:t>ongaku</a:t>
            </a:r>
            <a:endParaRPr kumimoji="1" lang="ja-JP" altLang="en-US" sz="2000" dirty="0">
              <a:solidFill>
                <a:schemeClr val="tx1"/>
              </a:solidFill>
            </a:endParaRPr>
          </a:p>
        </p:txBody>
      </p:sp>
      <p:sp>
        <p:nvSpPr>
          <p:cNvPr id="28" name="正方形/長方形 27"/>
          <p:cNvSpPr/>
          <p:nvPr/>
        </p:nvSpPr>
        <p:spPr>
          <a:xfrm>
            <a:off x="988070" y="5869892"/>
            <a:ext cx="1394714" cy="720000"/>
          </a:xfrm>
          <a:prstGeom prst="rect">
            <a:avLst/>
          </a:prstGeom>
          <a:ln w="19050">
            <a:solidFill>
              <a:srgbClr val="D2464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400" dirty="0">
                <a:solidFill>
                  <a:schemeClr val="tx1"/>
                </a:solidFill>
                <a:latin typeface="+mn-ea"/>
              </a:rPr>
              <a:t>ゲーム</a:t>
            </a:r>
            <a:endParaRPr kumimoji="1" lang="en-US" altLang="ja-JP" sz="2400" dirty="0" smtClean="0">
              <a:solidFill>
                <a:schemeClr val="tx1"/>
              </a:solidFill>
              <a:latin typeface="+mn-ea"/>
            </a:endParaRPr>
          </a:p>
          <a:p>
            <a:pPr algn="ctr"/>
            <a:r>
              <a:rPr lang="en-US" altLang="ja-JP" sz="2000" dirty="0" err="1" smtClean="0">
                <a:solidFill>
                  <a:schemeClr val="tx1"/>
                </a:solidFill>
              </a:rPr>
              <a:t>geemu</a:t>
            </a:r>
            <a:endParaRPr kumimoji="1" lang="ja-JP" altLang="en-US" sz="2000" dirty="0">
              <a:solidFill>
                <a:schemeClr val="tx1"/>
              </a:solidFill>
            </a:endParaRPr>
          </a:p>
        </p:txBody>
      </p:sp>
      <p:sp>
        <p:nvSpPr>
          <p:cNvPr id="29" name="正方形/長方形 28"/>
          <p:cNvSpPr/>
          <p:nvPr/>
        </p:nvSpPr>
        <p:spPr>
          <a:xfrm>
            <a:off x="4085215" y="5855836"/>
            <a:ext cx="908075" cy="720000"/>
          </a:xfrm>
          <a:prstGeom prst="rect">
            <a:avLst/>
          </a:prstGeom>
          <a:ln w="19050">
            <a:solidFill>
              <a:srgbClr val="D2464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400" dirty="0">
                <a:solidFill>
                  <a:schemeClr val="tx1"/>
                </a:solidFill>
                <a:latin typeface="+mn-ea"/>
              </a:rPr>
              <a:t>え</a:t>
            </a:r>
            <a:endParaRPr kumimoji="1" lang="en-US" altLang="ja-JP" sz="2400" dirty="0" smtClean="0">
              <a:solidFill>
                <a:schemeClr val="tx1"/>
              </a:solidFill>
              <a:latin typeface="+mn-ea"/>
            </a:endParaRPr>
          </a:p>
          <a:p>
            <a:pPr algn="ctr"/>
            <a:r>
              <a:rPr lang="en-US" altLang="ja-JP" sz="2000" dirty="0" smtClean="0">
                <a:solidFill>
                  <a:schemeClr val="tx1"/>
                </a:solidFill>
              </a:rPr>
              <a:t>e</a:t>
            </a:r>
            <a:endParaRPr kumimoji="1" lang="ja-JP" altLang="en-US" sz="2000" dirty="0">
              <a:solidFill>
                <a:schemeClr val="tx1"/>
              </a:solidFill>
            </a:endParaRPr>
          </a:p>
        </p:txBody>
      </p:sp>
      <p:sp>
        <p:nvSpPr>
          <p:cNvPr id="30" name="正方形/長方形 29"/>
          <p:cNvSpPr/>
          <p:nvPr/>
        </p:nvSpPr>
        <p:spPr>
          <a:xfrm>
            <a:off x="6804248" y="5855836"/>
            <a:ext cx="1296144" cy="720000"/>
          </a:xfrm>
          <a:prstGeom prst="rect">
            <a:avLst/>
          </a:prstGeom>
          <a:ln w="19050">
            <a:solidFill>
              <a:srgbClr val="D2464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400" dirty="0">
                <a:solidFill>
                  <a:schemeClr val="tx1"/>
                </a:solidFill>
                <a:latin typeface="+mn-ea"/>
              </a:rPr>
              <a:t>アニメ</a:t>
            </a:r>
            <a:endParaRPr kumimoji="1" lang="en-US" altLang="ja-JP" sz="2400" dirty="0" smtClean="0">
              <a:solidFill>
                <a:schemeClr val="tx1"/>
              </a:solidFill>
              <a:latin typeface="+mn-ea"/>
            </a:endParaRPr>
          </a:p>
          <a:p>
            <a:pPr algn="ctr"/>
            <a:r>
              <a:rPr lang="en-US" altLang="ja-JP" sz="2000" dirty="0" smtClean="0">
                <a:solidFill>
                  <a:schemeClr val="tx1"/>
                </a:solidFill>
              </a:rPr>
              <a:t>anime</a:t>
            </a:r>
            <a:endParaRPr kumimoji="1" lang="ja-JP" altLang="en-US" sz="2000" dirty="0">
              <a:solidFill>
                <a:schemeClr val="tx1"/>
              </a:solidFill>
            </a:endParaRPr>
          </a:p>
        </p:txBody>
      </p:sp>
      <p:pic>
        <p:nvPicPr>
          <p:cNvPr id="3" name="070100a.MP3">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4" cstate="print">
            <a:extLst>
              <a:ext uri="{28A0092B-C50C-407E-A947-70E740481C1C}">
                <a14:useLocalDpi xmlns:a14="http://schemas.microsoft.com/office/drawing/2010/main" val="0"/>
              </a:ext>
            </a:extLst>
          </a:blip>
          <a:stretch>
            <a:fillRect/>
          </a:stretch>
        </p:blipFill>
        <p:spPr>
          <a:xfrm>
            <a:off x="4996530" y="539785"/>
            <a:ext cx="507887" cy="487362"/>
          </a:xfrm>
          <a:prstGeom prst="rect">
            <a:avLst/>
          </a:prstGeom>
        </p:spPr>
      </p:pic>
      <p:pic>
        <p:nvPicPr>
          <p:cNvPr id="32" name="Picture 3"/>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369139" y="159885"/>
            <a:ext cx="748693" cy="44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3" name="直線コネクタ 32"/>
          <p:cNvCxnSpPr/>
          <p:nvPr/>
        </p:nvCxnSpPr>
        <p:spPr>
          <a:xfrm flipH="1">
            <a:off x="96664" y="363422"/>
            <a:ext cx="8280000" cy="0"/>
          </a:xfrm>
          <a:prstGeom prst="line">
            <a:avLst/>
          </a:prstGeom>
          <a:ln w="15875">
            <a:solidFill>
              <a:srgbClr val="D24641"/>
            </a:solidFill>
            <a:prstDash val="sysDash"/>
          </a:ln>
        </p:spPr>
        <p:style>
          <a:lnRef idx="1">
            <a:schemeClr val="dk1"/>
          </a:lnRef>
          <a:fillRef idx="0">
            <a:schemeClr val="dk1"/>
          </a:fillRef>
          <a:effectRef idx="0">
            <a:schemeClr val="dk1"/>
          </a:effectRef>
          <a:fontRef idx="minor">
            <a:schemeClr val="tx1"/>
          </a:fontRef>
        </p:style>
      </p:cxnSp>
      <p:sp>
        <p:nvSpPr>
          <p:cNvPr id="34" name="タイトル 6"/>
          <p:cNvSpPr>
            <a:spLocks noGrp="1"/>
          </p:cNvSpPr>
          <p:nvPr>
            <p:ph type="title"/>
          </p:nvPr>
        </p:nvSpPr>
        <p:spPr>
          <a:xfrm>
            <a:off x="179388" y="201613"/>
            <a:ext cx="7920037" cy="1079500"/>
          </a:xfrm>
        </p:spPr>
        <p:txBody>
          <a:bodyPr>
            <a:normAutofit/>
          </a:bodyPr>
          <a:lstStyle/>
          <a:p>
            <a:pPr algn="l">
              <a:defRPr/>
            </a:pPr>
            <a:r>
              <a:rPr lang="ja-JP" altLang="en-US" sz="3500" dirty="0"/>
              <a:t>きいて　</a:t>
            </a:r>
            <a:r>
              <a:rPr lang="ja-JP" altLang="en-US" sz="3500" dirty="0" smtClean="0"/>
              <a:t>いいましょう　</a:t>
            </a:r>
            <a:r>
              <a:rPr lang="en-US" altLang="ja-JP" sz="3500" dirty="0" smtClean="0">
                <a:latin typeface="+mj-ea"/>
              </a:rPr>
              <a:t>1</a:t>
            </a:r>
            <a:r>
              <a:rPr lang="ja-JP" altLang="en-US" sz="3500" dirty="0" smtClean="0">
                <a:latin typeface="+mj-ea"/>
              </a:rPr>
              <a:t>①</a:t>
            </a:r>
            <a:r>
              <a:rPr lang="en-US" altLang="ja-JP" sz="3500" dirty="0" smtClean="0">
                <a:latin typeface="+mj-ea"/>
              </a:rPr>
              <a:t> </a:t>
            </a:r>
            <a:endParaRPr lang="ja-JP" altLang="en-US" sz="3500" dirty="0">
              <a:latin typeface="+mj-ea"/>
            </a:endParaRPr>
          </a:p>
        </p:txBody>
      </p:sp>
      <p:sp>
        <p:nvSpPr>
          <p:cNvPr id="35" name="角丸四角形 34"/>
          <p:cNvSpPr/>
          <p:nvPr/>
        </p:nvSpPr>
        <p:spPr>
          <a:xfrm>
            <a:off x="4283968" y="1501505"/>
            <a:ext cx="576064"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t>2</a:t>
            </a:r>
            <a:endParaRPr kumimoji="1" lang="ja-JP" altLang="en-US" sz="2400" dirty="0"/>
          </a:p>
        </p:txBody>
      </p:sp>
      <p:sp>
        <p:nvSpPr>
          <p:cNvPr id="36" name="角丸四角形 35"/>
          <p:cNvSpPr/>
          <p:nvPr/>
        </p:nvSpPr>
        <p:spPr>
          <a:xfrm>
            <a:off x="7162772" y="4149838"/>
            <a:ext cx="576064"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t>6</a:t>
            </a:r>
            <a:endParaRPr kumimoji="1" lang="ja-JP" altLang="en-US" sz="2400" dirty="0"/>
          </a:p>
        </p:txBody>
      </p:sp>
      <p:sp>
        <p:nvSpPr>
          <p:cNvPr id="37" name="角丸四角形 36"/>
          <p:cNvSpPr/>
          <p:nvPr/>
        </p:nvSpPr>
        <p:spPr>
          <a:xfrm>
            <a:off x="1391773" y="4149838"/>
            <a:ext cx="576064"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t>4</a:t>
            </a:r>
            <a:endParaRPr kumimoji="1" lang="ja-JP" altLang="en-US" sz="2400" dirty="0"/>
          </a:p>
        </p:txBody>
      </p:sp>
      <p:sp>
        <p:nvSpPr>
          <p:cNvPr id="38" name="角丸四角形 37"/>
          <p:cNvSpPr/>
          <p:nvPr/>
        </p:nvSpPr>
        <p:spPr>
          <a:xfrm>
            <a:off x="4279081" y="4148864"/>
            <a:ext cx="576064"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t>5</a:t>
            </a:r>
            <a:endParaRPr kumimoji="1" lang="ja-JP" altLang="en-US" sz="2400" dirty="0"/>
          </a:p>
        </p:txBody>
      </p:sp>
      <p:sp>
        <p:nvSpPr>
          <p:cNvPr id="39" name="角丸四角形 38"/>
          <p:cNvSpPr/>
          <p:nvPr/>
        </p:nvSpPr>
        <p:spPr>
          <a:xfrm>
            <a:off x="7163530" y="1493677"/>
            <a:ext cx="576064"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t>3</a:t>
            </a:r>
            <a:endParaRPr kumimoji="1" lang="ja-JP" altLang="en-US" sz="2400" dirty="0"/>
          </a:p>
        </p:txBody>
      </p:sp>
      <p:sp>
        <p:nvSpPr>
          <p:cNvPr id="40" name="角丸四角形 39"/>
          <p:cNvSpPr/>
          <p:nvPr/>
        </p:nvSpPr>
        <p:spPr>
          <a:xfrm>
            <a:off x="1392531" y="1494520"/>
            <a:ext cx="576064"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t>1</a:t>
            </a:r>
            <a:endParaRPr kumimoji="1" lang="ja-JP" altLang="en-US" sz="2400" dirty="0"/>
          </a:p>
        </p:txBody>
      </p:sp>
    </p:spTree>
    <p:extLst>
      <p:ext uri="{BB962C8B-B14F-4D97-AF65-F5344CB8AC3E}">
        <p14:creationId xmlns:p14="http://schemas.microsoft.com/office/powerpoint/2010/main" val="90205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5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25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25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25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5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73833" fill="hold"/>
                                        <p:tgtEl>
                                          <p:spTgt spid="3"/>
                                        </p:tgtEl>
                                      </p:cBhvr>
                                    </p:cmd>
                                  </p:childTnLst>
                                </p:cTn>
                              </p:par>
                            </p:childTnLst>
                          </p:cTn>
                        </p:par>
                      </p:childTnLst>
                    </p:cTn>
                  </p:par>
                </p:childTnLst>
              </p:cTn>
              <p:nextCondLst>
                <p:cond evt="onClick" delay="0">
                  <p:tgtEl>
                    <p:spTgt spid="3"/>
                  </p:tgtEl>
                </p:cond>
              </p:nextCondLst>
            </p:seq>
            <p:audio>
              <p:cMediaNode vol="80000">
                <p:cTn id="38" fill="hold" display="0">
                  <p:stCondLst>
                    <p:cond delay="indefinite"/>
                  </p:stCondLst>
                  <p:endCondLst>
                    <p:cond evt="onStopAudio" delay="0">
                      <p:tgtEl>
                        <p:sldTgt/>
                      </p:tgtEl>
                    </p:cond>
                  </p:endCondLst>
                </p:cTn>
                <p:tgtEl>
                  <p:spTgt spid="3"/>
                </p:tgtEl>
              </p:cMediaNode>
            </p:audio>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1714" fill="hold"/>
                                        <p:tgtEl>
                                          <p:spTgt spid="5"/>
                                        </p:tgtEl>
                                      </p:cBhvr>
                                    </p:cmd>
                                  </p:childTnLst>
                                </p:cTn>
                              </p:par>
                            </p:childTnLst>
                          </p:cTn>
                        </p:par>
                      </p:childTnLst>
                    </p:cTn>
                  </p:par>
                </p:childTnLst>
              </p:cTn>
              <p:nextCondLst>
                <p:cond evt="onClick" delay="0">
                  <p:tgtEl>
                    <p:spTgt spid="5"/>
                  </p:tgtEl>
                </p:cond>
              </p:nextCondLst>
            </p:seq>
            <p:audio>
              <p:cMediaNode vol="80000">
                <p:cTn id="44" fill="hold" display="0">
                  <p:stCondLst>
                    <p:cond delay="indefinite"/>
                  </p:stCondLst>
                  <p:endCondLst>
                    <p:cond evt="onStopAudio" delay="0">
                      <p:tgtEl>
                        <p:sldTgt/>
                      </p:tgtEl>
                    </p:cond>
                  </p:endCondLst>
                </p:cTn>
                <p:tgtEl>
                  <p:spTgt spid="5"/>
                </p:tgtEl>
              </p:cMediaNode>
            </p:audio>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12654" fill="hold"/>
                                        <p:tgtEl>
                                          <p:spTgt spid="6"/>
                                        </p:tgtEl>
                                      </p:cBhvr>
                                    </p:cmd>
                                  </p:childTnLst>
                                </p:cTn>
                              </p:par>
                            </p:childTnLst>
                          </p:cTn>
                        </p:par>
                      </p:childTnLst>
                    </p:cTn>
                  </p:par>
                </p:childTnLst>
              </p:cTn>
              <p:nextCondLst>
                <p:cond evt="onClick" delay="0">
                  <p:tgtEl>
                    <p:spTgt spid="6"/>
                  </p:tgtEl>
                </p:cond>
              </p:nextCondLst>
            </p:seq>
            <p:audio>
              <p:cMediaNode vol="80000">
                <p:cTn id="50" fill="hold" display="0">
                  <p:stCondLst>
                    <p:cond delay="indefinite"/>
                  </p:stCondLst>
                  <p:endCondLst>
                    <p:cond evt="onStopAudio" delay="0">
                      <p:tgtEl>
                        <p:sldTgt/>
                      </p:tgtEl>
                    </p:cond>
                  </p:endCondLst>
                </p:cTn>
                <p:tgtEl>
                  <p:spTgt spid="6"/>
                </p:tgtEl>
              </p:cMediaNode>
            </p:audio>
            <p:seq concurrent="1" nextAc="seek">
              <p:cTn id="51" restart="whenNotActive" fill="hold" evtFilter="cancelBubble" nodeType="interactiveSeq">
                <p:stCondLst>
                  <p:cond evt="onClick" delay="0">
                    <p:tgtEl>
                      <p:spTgt spid="7"/>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12262" fill="hold"/>
                                        <p:tgtEl>
                                          <p:spTgt spid="7"/>
                                        </p:tgtEl>
                                      </p:cBhvr>
                                    </p:cmd>
                                  </p:childTnLst>
                                </p:cTn>
                              </p:par>
                            </p:childTnLst>
                          </p:cTn>
                        </p:par>
                      </p:childTnLst>
                    </p:cTn>
                  </p:par>
                </p:childTnLst>
              </p:cTn>
              <p:nextCondLst>
                <p:cond evt="onClick" delay="0">
                  <p:tgtEl>
                    <p:spTgt spid="7"/>
                  </p:tgtEl>
                </p:cond>
              </p:nextCondLst>
            </p:seq>
            <p:audio>
              <p:cMediaNode vol="80000">
                <p:cTn id="56" fill="hold" display="0">
                  <p:stCondLst>
                    <p:cond delay="indefinite"/>
                  </p:stCondLst>
                  <p:endCondLst>
                    <p:cond evt="onStopAudio" delay="0">
                      <p:tgtEl>
                        <p:sldTgt/>
                      </p:tgtEl>
                    </p:cond>
                  </p:endCondLst>
                </p:cTn>
                <p:tgtEl>
                  <p:spTgt spid="7"/>
                </p:tgtEl>
              </p:cMediaNode>
            </p:audio>
            <p:seq concurrent="1" nextAc="seek">
              <p:cTn id="57" restart="whenNotActive" fill="hold" evtFilter="cancelBubble" nodeType="interactiveSeq">
                <p:stCondLst>
                  <p:cond evt="onClick" delay="0">
                    <p:tgtEl>
                      <p:spTgt spid="8"/>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11479" fill="hold"/>
                                        <p:tgtEl>
                                          <p:spTgt spid="8"/>
                                        </p:tgtEl>
                                      </p:cBhvr>
                                    </p:cmd>
                                  </p:childTnLst>
                                </p:cTn>
                              </p:par>
                            </p:childTnLst>
                          </p:cTn>
                        </p:par>
                      </p:childTnLst>
                    </p:cTn>
                  </p:par>
                </p:childTnLst>
              </p:cTn>
              <p:nextCondLst>
                <p:cond evt="onClick" delay="0">
                  <p:tgtEl>
                    <p:spTgt spid="8"/>
                  </p:tgtEl>
                </p:cond>
              </p:nextCondLst>
            </p:seq>
            <p:audio>
              <p:cMediaNode vol="80000">
                <p:cTn id="62" fill="hold" display="0">
                  <p:stCondLst>
                    <p:cond delay="indefinite"/>
                  </p:stCondLst>
                  <p:endCondLst>
                    <p:cond evt="onStopAudio" delay="0">
                      <p:tgtEl>
                        <p:sldTgt/>
                      </p:tgtEl>
                    </p:cond>
                  </p:endCondLst>
                </p:cTn>
                <p:tgtEl>
                  <p:spTgt spid="8"/>
                </p:tgtEl>
              </p:cMediaNode>
            </p:audio>
            <p:seq concurrent="1" nextAc="seek">
              <p:cTn id="63" restart="whenNotActive" fill="hold" evtFilter="cancelBubble" nodeType="interactiveSeq">
                <p:stCondLst>
                  <p:cond evt="onClick" delay="0">
                    <p:tgtEl>
                      <p:spTgt spid="9"/>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11479" fill="hold"/>
                                        <p:tgtEl>
                                          <p:spTgt spid="9"/>
                                        </p:tgtEl>
                                      </p:cBhvr>
                                    </p:cmd>
                                  </p:childTnLst>
                                </p:cTn>
                              </p:par>
                            </p:childTnLst>
                          </p:cTn>
                        </p:par>
                      </p:childTnLst>
                    </p:cTn>
                  </p:par>
                </p:childTnLst>
              </p:cTn>
              <p:nextCondLst>
                <p:cond evt="onClick" delay="0">
                  <p:tgtEl>
                    <p:spTgt spid="9"/>
                  </p:tgtEl>
                </p:cond>
              </p:nextCondLst>
            </p:seq>
            <p:audio>
              <p:cMediaNode vol="80000">
                <p:cTn id="68" fill="hold" display="0">
                  <p:stCondLst>
                    <p:cond delay="indefinite"/>
                  </p:stCondLst>
                  <p:endCondLst>
                    <p:cond evt="onStopAudio" delay="0">
                      <p:tgtEl>
                        <p:sldTgt/>
                      </p:tgtEl>
                    </p:cond>
                  </p:endCondLst>
                </p:cTn>
                <p:tgtEl>
                  <p:spTgt spid="9"/>
                </p:tgtEl>
              </p:cMediaNode>
            </p:audio>
            <p:seq concurrent="1" nextAc="seek">
              <p:cTn id="69" restart="whenNotActive" fill="hold" evtFilter="cancelBubble" nodeType="interactiveSeq">
                <p:stCondLst>
                  <p:cond evt="onClick" delay="0">
                    <p:tgtEl>
                      <p:spTgt spid="10"/>
                    </p:tgtEl>
                  </p:cond>
                </p:stCondLst>
                <p:endSync evt="end" delay="0">
                  <p:rtn val="all"/>
                </p:endSync>
                <p:childTnLst>
                  <p:par>
                    <p:cTn id="70" fill="hold">
                      <p:stCondLst>
                        <p:cond delay="0"/>
                      </p:stCondLst>
                      <p:childTnLst>
                        <p:par>
                          <p:cTn id="71" fill="hold">
                            <p:stCondLst>
                              <p:cond delay="0"/>
                            </p:stCondLst>
                            <p:childTnLst>
                              <p:par>
                                <p:cTn id="72" presetID="1" presetClass="mediacall" presetSubtype="0" fill="hold" nodeType="clickEffect">
                                  <p:stCondLst>
                                    <p:cond delay="0"/>
                                  </p:stCondLst>
                                  <p:childTnLst>
                                    <p:cmd type="call" cmd="playFrom(0.0)">
                                      <p:cBhvr>
                                        <p:cTn id="73" dur="12915" fill="hold"/>
                                        <p:tgtEl>
                                          <p:spTgt spid="10"/>
                                        </p:tgtEl>
                                      </p:cBhvr>
                                    </p:cmd>
                                  </p:childTnLst>
                                </p:cTn>
                              </p:par>
                            </p:childTnLst>
                          </p:cTn>
                        </p:par>
                      </p:childTnLst>
                    </p:cTn>
                  </p:par>
                </p:childTnLst>
              </p:cTn>
              <p:nextCondLst>
                <p:cond evt="onClick" delay="0">
                  <p:tgtEl>
                    <p:spTgt spid="10"/>
                  </p:tgtEl>
                </p:cond>
              </p:nextCondLst>
            </p:seq>
            <p:audio>
              <p:cMediaNode vol="80000">
                <p:cTn id="74" fill="hold" display="0">
                  <p:stCondLst>
                    <p:cond delay="indefinite"/>
                  </p:stCondLst>
                  <p:endCondLst>
                    <p:cond evt="onStopAudio" delay="0">
                      <p:tgtEl>
                        <p:sldTgt/>
                      </p:tgtEl>
                    </p:cond>
                  </p:endCondLst>
                </p:cTn>
                <p:tgtEl>
                  <p:spTgt spid="10"/>
                </p:tgtEl>
              </p:cMediaNode>
            </p:audio>
          </p:childTnLst>
        </p:cTn>
      </p:par>
    </p:tnLst>
    <p:bldLst>
      <p:bldP spid="25" grpId="0" animBg="1"/>
      <p:bldP spid="26" grpId="0" animBg="1"/>
      <p:bldP spid="27" grpId="0" animBg="1"/>
      <p:bldP spid="28" grpId="0" animBg="1"/>
      <p:bldP spid="29" grpId="0" animBg="1"/>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07010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cstate="print">
            <a:extLst>
              <a:ext uri="{28A0092B-C50C-407E-A947-70E740481C1C}">
                <a14:useLocalDpi xmlns:a14="http://schemas.microsoft.com/office/drawing/2010/main" val="0"/>
              </a:ext>
            </a:extLst>
          </a:blip>
          <a:stretch>
            <a:fillRect/>
          </a:stretch>
        </p:blipFill>
        <p:spPr>
          <a:xfrm>
            <a:off x="3488931" y="1493266"/>
            <a:ext cx="360000" cy="360000"/>
          </a:xfrm>
          <a:prstGeom prst="rect">
            <a:avLst/>
          </a:prstGeom>
        </p:spPr>
      </p:pic>
      <p:pic>
        <p:nvPicPr>
          <p:cNvPr id="7" name="070108.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cstate="print">
            <a:extLst>
              <a:ext uri="{28A0092B-C50C-407E-A947-70E740481C1C}">
                <a14:useLocalDpi xmlns:a14="http://schemas.microsoft.com/office/drawing/2010/main" val="0"/>
              </a:ext>
            </a:extLst>
          </a:blip>
          <a:stretch>
            <a:fillRect/>
          </a:stretch>
        </p:blipFill>
        <p:spPr>
          <a:xfrm>
            <a:off x="6383267" y="1491769"/>
            <a:ext cx="360000" cy="360000"/>
          </a:xfrm>
          <a:prstGeom prst="rect">
            <a:avLst/>
          </a:prstGeom>
        </p:spPr>
      </p:pic>
      <p:pic>
        <p:nvPicPr>
          <p:cNvPr id="8" name="070109.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cstate="print">
            <a:extLst>
              <a:ext uri="{28A0092B-C50C-407E-A947-70E740481C1C}">
                <a14:useLocalDpi xmlns:a14="http://schemas.microsoft.com/office/drawing/2010/main" val="0"/>
              </a:ext>
            </a:extLst>
          </a:blip>
          <a:stretch>
            <a:fillRect/>
          </a:stretch>
        </p:blipFill>
        <p:spPr>
          <a:xfrm>
            <a:off x="1979176" y="4149120"/>
            <a:ext cx="360000" cy="360000"/>
          </a:xfrm>
          <a:prstGeom prst="rect">
            <a:avLst/>
          </a:prstGeom>
        </p:spPr>
      </p:pic>
      <p:pic>
        <p:nvPicPr>
          <p:cNvPr id="9" name="070110.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cstate="print">
            <a:extLst>
              <a:ext uri="{28A0092B-C50C-407E-A947-70E740481C1C}">
                <a14:useLocalDpi xmlns:a14="http://schemas.microsoft.com/office/drawing/2010/main" val="0"/>
              </a:ext>
            </a:extLst>
          </a:blip>
          <a:stretch>
            <a:fillRect/>
          </a:stretch>
        </p:blipFill>
        <p:spPr>
          <a:xfrm>
            <a:off x="4865116" y="4159838"/>
            <a:ext cx="360000" cy="360000"/>
          </a:xfrm>
          <a:prstGeom prst="rect">
            <a:avLst/>
          </a:prstGeom>
        </p:spPr>
      </p:pic>
      <p:pic>
        <p:nvPicPr>
          <p:cNvPr id="10" name="070111.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5" cstate="print">
            <a:extLst>
              <a:ext uri="{28A0092B-C50C-407E-A947-70E740481C1C}">
                <a14:useLocalDpi xmlns:a14="http://schemas.microsoft.com/office/drawing/2010/main" val="0"/>
              </a:ext>
            </a:extLst>
          </a:blip>
          <a:stretch>
            <a:fillRect/>
          </a:stretch>
        </p:blipFill>
        <p:spPr>
          <a:xfrm>
            <a:off x="7747852" y="4141620"/>
            <a:ext cx="360000" cy="360000"/>
          </a:xfrm>
          <a:prstGeom prst="rect">
            <a:avLst/>
          </a:prstGeom>
        </p:spPr>
      </p:pic>
      <p:pic>
        <p:nvPicPr>
          <p:cNvPr id="4098"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18396" y="1901338"/>
            <a:ext cx="2162175"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011638" y="1913751"/>
            <a:ext cx="2152650"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99475" y="4549322"/>
            <a:ext cx="2162175"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518520" y="4548612"/>
            <a:ext cx="2133600"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399241" y="4568372"/>
            <a:ext cx="2162175"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正方形/長方形 24"/>
          <p:cNvSpPr/>
          <p:nvPr/>
        </p:nvSpPr>
        <p:spPr>
          <a:xfrm>
            <a:off x="2449554" y="3210008"/>
            <a:ext cx="1512168" cy="720000"/>
          </a:xfrm>
          <a:prstGeom prst="rect">
            <a:avLst/>
          </a:prstGeom>
          <a:ln w="19050">
            <a:solidFill>
              <a:srgbClr val="D2464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2400" dirty="0">
                <a:solidFill>
                  <a:schemeClr val="tx1"/>
                </a:solidFill>
                <a:latin typeface="+mn-ea"/>
              </a:rPr>
              <a:t>サッカー</a:t>
            </a:r>
            <a:endParaRPr kumimoji="1" lang="en-US" altLang="ja-JP" sz="2400" dirty="0" smtClean="0">
              <a:solidFill>
                <a:schemeClr val="tx1"/>
              </a:solidFill>
              <a:latin typeface="+mn-ea"/>
            </a:endParaRPr>
          </a:p>
          <a:p>
            <a:pPr algn="ctr"/>
            <a:r>
              <a:rPr lang="en-US" altLang="ja-JP" sz="2000" dirty="0" err="1" smtClean="0">
                <a:solidFill>
                  <a:schemeClr val="tx1"/>
                </a:solidFill>
              </a:rPr>
              <a:t>sakkaa</a:t>
            </a:r>
            <a:endParaRPr kumimoji="1" lang="ja-JP" altLang="en-US" sz="2000" dirty="0">
              <a:solidFill>
                <a:schemeClr val="tx1"/>
              </a:solidFill>
            </a:endParaRPr>
          </a:p>
        </p:txBody>
      </p:sp>
      <p:sp>
        <p:nvSpPr>
          <p:cNvPr id="26" name="正方形/長方形 25"/>
          <p:cNvSpPr/>
          <p:nvPr/>
        </p:nvSpPr>
        <p:spPr>
          <a:xfrm>
            <a:off x="5455619" y="3238601"/>
            <a:ext cx="1254538" cy="720000"/>
          </a:xfrm>
          <a:prstGeom prst="rect">
            <a:avLst/>
          </a:prstGeom>
          <a:ln w="19050">
            <a:solidFill>
              <a:srgbClr val="D2464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2400" dirty="0">
                <a:solidFill>
                  <a:schemeClr val="tx1"/>
                </a:solidFill>
                <a:latin typeface="+mn-ea"/>
              </a:rPr>
              <a:t>マンガ</a:t>
            </a:r>
            <a:endParaRPr kumimoji="1" lang="en-US" altLang="ja-JP" sz="2400" dirty="0" smtClean="0">
              <a:solidFill>
                <a:schemeClr val="tx1"/>
              </a:solidFill>
              <a:latin typeface="+mn-ea"/>
            </a:endParaRPr>
          </a:p>
          <a:p>
            <a:pPr algn="ctr"/>
            <a:r>
              <a:rPr lang="en-US" altLang="ja-JP" sz="2000" dirty="0" smtClean="0">
                <a:solidFill>
                  <a:schemeClr val="tx1"/>
                </a:solidFill>
              </a:rPr>
              <a:t>manga</a:t>
            </a:r>
            <a:endParaRPr kumimoji="1" lang="ja-JP" altLang="en-US" sz="2000" dirty="0">
              <a:solidFill>
                <a:schemeClr val="tx1"/>
              </a:solidFill>
            </a:endParaRPr>
          </a:p>
        </p:txBody>
      </p:sp>
      <p:sp>
        <p:nvSpPr>
          <p:cNvPr id="27" name="正方形/長方形 26"/>
          <p:cNvSpPr/>
          <p:nvPr/>
        </p:nvSpPr>
        <p:spPr>
          <a:xfrm>
            <a:off x="1065124" y="5872071"/>
            <a:ext cx="1203852" cy="720000"/>
          </a:xfrm>
          <a:prstGeom prst="rect">
            <a:avLst/>
          </a:prstGeom>
          <a:ln w="19050">
            <a:solidFill>
              <a:srgbClr val="D2464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2400" dirty="0" smtClean="0">
                <a:solidFill>
                  <a:schemeClr val="tx1"/>
                </a:solidFill>
                <a:latin typeface="+mn-ea"/>
              </a:rPr>
              <a:t>ロック</a:t>
            </a:r>
            <a:endParaRPr kumimoji="1" lang="en-US" altLang="ja-JP" sz="2400" dirty="0" smtClean="0">
              <a:solidFill>
                <a:schemeClr val="tx1"/>
              </a:solidFill>
              <a:latin typeface="+mn-ea"/>
            </a:endParaRPr>
          </a:p>
          <a:p>
            <a:pPr algn="ctr"/>
            <a:r>
              <a:rPr lang="en-US" altLang="ja-JP" sz="2000" dirty="0" err="1" smtClean="0">
                <a:solidFill>
                  <a:schemeClr val="tx1"/>
                </a:solidFill>
              </a:rPr>
              <a:t>rokku</a:t>
            </a:r>
            <a:endParaRPr kumimoji="1" lang="ja-JP" altLang="en-US" sz="2000" dirty="0">
              <a:solidFill>
                <a:schemeClr val="tx1"/>
              </a:solidFill>
            </a:endParaRPr>
          </a:p>
        </p:txBody>
      </p:sp>
      <p:sp>
        <p:nvSpPr>
          <p:cNvPr id="28" name="正方形/長方形 27"/>
          <p:cNvSpPr/>
          <p:nvPr/>
        </p:nvSpPr>
        <p:spPr>
          <a:xfrm>
            <a:off x="3579099" y="5866514"/>
            <a:ext cx="2007319" cy="720000"/>
          </a:xfrm>
          <a:prstGeom prst="rect">
            <a:avLst/>
          </a:prstGeom>
          <a:ln w="19050">
            <a:solidFill>
              <a:srgbClr val="D2464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2400" dirty="0">
                <a:solidFill>
                  <a:schemeClr val="tx1"/>
                </a:solidFill>
                <a:latin typeface="+mn-ea"/>
              </a:rPr>
              <a:t>インターネット</a:t>
            </a:r>
            <a:endParaRPr kumimoji="1" lang="en-US" altLang="ja-JP" sz="2400" dirty="0" smtClean="0">
              <a:solidFill>
                <a:schemeClr val="tx1"/>
              </a:solidFill>
              <a:latin typeface="+mn-ea"/>
            </a:endParaRPr>
          </a:p>
          <a:p>
            <a:pPr algn="ctr"/>
            <a:r>
              <a:rPr lang="en-US" altLang="ja-JP" sz="2000" dirty="0" err="1" smtClean="0">
                <a:solidFill>
                  <a:schemeClr val="tx1"/>
                </a:solidFill>
              </a:rPr>
              <a:t>intaanetto</a:t>
            </a:r>
            <a:endParaRPr lang="en-US" altLang="ja-JP" sz="2000" dirty="0" smtClean="0">
              <a:solidFill>
                <a:schemeClr val="tx1"/>
              </a:solidFill>
            </a:endParaRPr>
          </a:p>
        </p:txBody>
      </p:sp>
      <p:sp>
        <p:nvSpPr>
          <p:cNvPr id="29" name="正方形/長方形 28"/>
          <p:cNvSpPr/>
          <p:nvPr/>
        </p:nvSpPr>
        <p:spPr>
          <a:xfrm>
            <a:off x="6190369" y="5805264"/>
            <a:ext cx="2572008" cy="720000"/>
          </a:xfrm>
          <a:prstGeom prst="rect">
            <a:avLst/>
          </a:prstGeom>
          <a:ln w="19050">
            <a:solidFill>
              <a:srgbClr val="D2464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2400" dirty="0" smtClean="0">
                <a:solidFill>
                  <a:schemeClr val="tx1"/>
                </a:solidFill>
                <a:latin typeface="+mn-ea"/>
              </a:rPr>
              <a:t>オンラインゲーム</a:t>
            </a:r>
            <a:endParaRPr kumimoji="1" lang="en-US" altLang="ja-JP" sz="2400" dirty="0" smtClean="0">
              <a:solidFill>
                <a:schemeClr val="tx1"/>
              </a:solidFill>
              <a:latin typeface="+mn-ea"/>
            </a:endParaRPr>
          </a:p>
          <a:p>
            <a:pPr algn="ctr"/>
            <a:r>
              <a:rPr lang="en-US" altLang="ja-JP" sz="2000" dirty="0" err="1" smtClean="0">
                <a:solidFill>
                  <a:schemeClr val="tx1"/>
                </a:solidFill>
              </a:rPr>
              <a:t>onrain</a:t>
            </a:r>
            <a:r>
              <a:rPr lang="en-US" altLang="ja-JP" sz="2000" dirty="0" smtClean="0">
                <a:solidFill>
                  <a:schemeClr val="tx1"/>
                </a:solidFill>
              </a:rPr>
              <a:t> </a:t>
            </a:r>
            <a:r>
              <a:rPr lang="en-US" altLang="ja-JP" sz="2000" dirty="0" err="1" smtClean="0">
                <a:solidFill>
                  <a:schemeClr val="tx1"/>
                </a:solidFill>
              </a:rPr>
              <a:t>geemu</a:t>
            </a:r>
            <a:endParaRPr kumimoji="1" lang="ja-JP" altLang="en-US" sz="2000" dirty="0">
              <a:solidFill>
                <a:schemeClr val="tx1"/>
              </a:solidFill>
            </a:endParaRPr>
          </a:p>
        </p:txBody>
      </p:sp>
      <p:pic>
        <p:nvPicPr>
          <p:cNvPr id="5" name="070100b.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1" cstate="print">
            <a:extLst>
              <a:ext uri="{28A0092B-C50C-407E-A947-70E740481C1C}">
                <a14:useLocalDpi xmlns:a14="http://schemas.microsoft.com/office/drawing/2010/main" val="0"/>
              </a:ext>
            </a:extLst>
          </a:blip>
          <a:stretch>
            <a:fillRect/>
          </a:stretch>
        </p:blipFill>
        <p:spPr>
          <a:xfrm>
            <a:off x="4956423" y="518766"/>
            <a:ext cx="517769" cy="487362"/>
          </a:xfrm>
          <a:prstGeom prst="rect">
            <a:avLst/>
          </a:prstGeom>
        </p:spPr>
      </p:pic>
      <p:pic>
        <p:nvPicPr>
          <p:cNvPr id="37" name="Picture 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369139" y="159885"/>
            <a:ext cx="748693" cy="44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8" name="直線コネクタ 37"/>
          <p:cNvCxnSpPr/>
          <p:nvPr/>
        </p:nvCxnSpPr>
        <p:spPr>
          <a:xfrm flipH="1">
            <a:off x="96664" y="363422"/>
            <a:ext cx="8280000" cy="0"/>
          </a:xfrm>
          <a:prstGeom prst="line">
            <a:avLst/>
          </a:prstGeom>
          <a:ln w="15875">
            <a:solidFill>
              <a:srgbClr val="D24641"/>
            </a:solidFill>
            <a:prstDash val="sysDash"/>
          </a:ln>
        </p:spPr>
        <p:style>
          <a:lnRef idx="1">
            <a:schemeClr val="dk1"/>
          </a:lnRef>
          <a:fillRef idx="0">
            <a:schemeClr val="dk1"/>
          </a:fillRef>
          <a:effectRef idx="0">
            <a:schemeClr val="dk1"/>
          </a:effectRef>
          <a:fontRef idx="minor">
            <a:schemeClr val="tx1"/>
          </a:fontRef>
        </p:style>
      </p:cxnSp>
      <p:sp>
        <p:nvSpPr>
          <p:cNvPr id="39" name="タイトル 6"/>
          <p:cNvSpPr>
            <a:spLocks noGrp="1"/>
          </p:cNvSpPr>
          <p:nvPr>
            <p:ph type="title"/>
          </p:nvPr>
        </p:nvSpPr>
        <p:spPr>
          <a:xfrm>
            <a:off x="179388" y="201613"/>
            <a:ext cx="7920037" cy="1079500"/>
          </a:xfrm>
        </p:spPr>
        <p:txBody>
          <a:bodyPr>
            <a:normAutofit/>
          </a:bodyPr>
          <a:lstStyle/>
          <a:p>
            <a:pPr algn="l">
              <a:defRPr/>
            </a:pPr>
            <a:r>
              <a:rPr lang="ja-JP" altLang="en-US" sz="3500" dirty="0"/>
              <a:t>きいて　</a:t>
            </a:r>
            <a:r>
              <a:rPr lang="ja-JP" altLang="en-US" sz="3500" dirty="0" smtClean="0"/>
              <a:t>いいましょう　</a:t>
            </a:r>
            <a:r>
              <a:rPr lang="en-US" altLang="ja-JP" sz="3500" dirty="0" smtClean="0">
                <a:latin typeface="+mj-ea"/>
              </a:rPr>
              <a:t>1</a:t>
            </a:r>
            <a:r>
              <a:rPr lang="ja-JP" altLang="en-US" sz="3500" dirty="0" smtClean="0">
                <a:latin typeface="+mj-ea"/>
              </a:rPr>
              <a:t>②</a:t>
            </a:r>
            <a:r>
              <a:rPr lang="en-US" altLang="ja-JP" sz="3500" dirty="0" smtClean="0">
                <a:latin typeface="+mj-ea"/>
              </a:rPr>
              <a:t> </a:t>
            </a:r>
            <a:endParaRPr lang="ja-JP" altLang="en-US" sz="3500" dirty="0">
              <a:latin typeface="+mj-ea"/>
            </a:endParaRPr>
          </a:p>
        </p:txBody>
      </p:sp>
      <p:sp>
        <p:nvSpPr>
          <p:cNvPr id="40" name="角丸四角形 39"/>
          <p:cNvSpPr/>
          <p:nvPr/>
        </p:nvSpPr>
        <p:spPr>
          <a:xfrm>
            <a:off x="5788985" y="1491769"/>
            <a:ext cx="576064"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t>8</a:t>
            </a:r>
            <a:endParaRPr kumimoji="1" lang="ja-JP" altLang="en-US" sz="2400" dirty="0"/>
          </a:p>
        </p:txBody>
      </p:sp>
      <p:sp>
        <p:nvSpPr>
          <p:cNvPr id="41" name="角丸四角形 40"/>
          <p:cNvSpPr/>
          <p:nvPr/>
        </p:nvSpPr>
        <p:spPr>
          <a:xfrm>
            <a:off x="7162772" y="4149838"/>
            <a:ext cx="576064"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smtClean="0"/>
              <a:t>11</a:t>
            </a:r>
            <a:endParaRPr kumimoji="1" lang="ja-JP" altLang="en-US" sz="2400" dirty="0"/>
          </a:p>
        </p:txBody>
      </p:sp>
      <p:sp>
        <p:nvSpPr>
          <p:cNvPr id="42" name="角丸四角形 41"/>
          <p:cNvSpPr/>
          <p:nvPr/>
        </p:nvSpPr>
        <p:spPr>
          <a:xfrm>
            <a:off x="1391773" y="4149838"/>
            <a:ext cx="576064"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t>9</a:t>
            </a:r>
            <a:endParaRPr kumimoji="1" lang="ja-JP" altLang="en-US" sz="2400" dirty="0"/>
          </a:p>
        </p:txBody>
      </p:sp>
      <p:sp>
        <p:nvSpPr>
          <p:cNvPr id="43" name="角丸四角形 42"/>
          <p:cNvSpPr/>
          <p:nvPr/>
        </p:nvSpPr>
        <p:spPr>
          <a:xfrm>
            <a:off x="4279081" y="4148864"/>
            <a:ext cx="576064"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t>10</a:t>
            </a:r>
            <a:endParaRPr kumimoji="1" lang="ja-JP" altLang="en-US" sz="2400" dirty="0"/>
          </a:p>
        </p:txBody>
      </p:sp>
      <p:sp>
        <p:nvSpPr>
          <p:cNvPr id="44" name="角丸四角形 43"/>
          <p:cNvSpPr/>
          <p:nvPr/>
        </p:nvSpPr>
        <p:spPr>
          <a:xfrm>
            <a:off x="2897548" y="1484784"/>
            <a:ext cx="576064"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t>7</a:t>
            </a:r>
            <a:endParaRPr kumimoji="1" lang="ja-JP" altLang="en-US" sz="2400" dirty="0"/>
          </a:p>
        </p:txBody>
      </p:sp>
    </p:spTree>
    <p:extLst>
      <p:ext uri="{BB962C8B-B14F-4D97-AF65-F5344CB8AC3E}">
        <p14:creationId xmlns:p14="http://schemas.microsoft.com/office/powerpoint/2010/main" val="76522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5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25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25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25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65866" fill="hold"/>
                                        <p:tgtEl>
                                          <p:spTgt spid="5"/>
                                        </p:tgtEl>
                                      </p:cBhvr>
                                    </p:cmd>
                                  </p:childTnLst>
                                </p:cTn>
                              </p:par>
                            </p:childTnLst>
                          </p:cTn>
                        </p:par>
                      </p:childTnLst>
                    </p:cTn>
                  </p:par>
                </p:childTnLst>
              </p:cTn>
              <p:nextCondLst>
                <p:cond evt="onClick" delay="0">
                  <p:tgtEl>
                    <p:spTgt spid="5"/>
                  </p:tgtEl>
                </p:cond>
              </p:nextCondLst>
            </p:seq>
            <p:audio>
              <p:cMediaNode vol="80000">
                <p:cTn id="33" fill="hold" display="0">
                  <p:stCondLst>
                    <p:cond delay="indefinite"/>
                  </p:stCondLst>
                  <p:endCondLst>
                    <p:cond evt="onStopAudio" delay="0">
                      <p:tgtEl>
                        <p:sldTgt/>
                      </p:tgtEl>
                    </p:cond>
                  </p:endCondLst>
                </p:cTn>
                <p:tgtEl>
                  <p:spTgt spid="5"/>
                </p:tgtEl>
              </p:cMediaNode>
            </p:audio>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1244" fill="hold"/>
                                        <p:tgtEl>
                                          <p:spTgt spid="6"/>
                                        </p:tgtEl>
                                      </p:cBhvr>
                                    </p:cmd>
                                  </p:childTnLst>
                                </p:cTn>
                              </p:par>
                            </p:childTnLst>
                          </p:cTn>
                        </p:par>
                      </p:childTnLst>
                    </p:cTn>
                  </p:par>
                </p:childTnLst>
              </p:cTn>
              <p:nextCondLst>
                <p:cond evt="onClick" delay="0">
                  <p:tgtEl>
                    <p:spTgt spid="6"/>
                  </p:tgtEl>
                </p:cond>
              </p:nextCondLst>
            </p:seq>
            <p:audio>
              <p:cMediaNode vol="80000">
                <p:cTn id="39" fill="hold" display="0">
                  <p:stCondLst>
                    <p:cond delay="indefinite"/>
                  </p:stCondLst>
                  <p:endCondLst>
                    <p:cond evt="onStopAudio" delay="0">
                      <p:tgtEl>
                        <p:sldTgt/>
                      </p:tgtEl>
                    </p:cond>
                  </p:endCondLst>
                </p:cTn>
                <p:tgtEl>
                  <p:spTgt spid="6"/>
                </p:tgtEl>
              </p:cMediaNode>
            </p:audio>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11897" fill="hold"/>
                                        <p:tgtEl>
                                          <p:spTgt spid="7"/>
                                        </p:tgtEl>
                                      </p:cBhvr>
                                    </p:cmd>
                                  </p:childTnLst>
                                </p:cTn>
                              </p:par>
                            </p:childTnLst>
                          </p:cTn>
                        </p:par>
                      </p:childTnLst>
                    </p:cTn>
                  </p:par>
                </p:childTnLst>
              </p:cTn>
              <p:nextCondLst>
                <p:cond evt="onClick" delay="0">
                  <p:tgtEl>
                    <p:spTgt spid="7"/>
                  </p:tgtEl>
                </p:cond>
              </p:nextCondLst>
            </p:seq>
            <p:audio>
              <p:cMediaNode vol="80000">
                <p:cTn id="45" fill="hold" display="0">
                  <p:stCondLst>
                    <p:cond delay="indefinite"/>
                  </p:stCondLst>
                  <p:endCondLst>
                    <p:cond evt="onStopAudio" delay="0">
                      <p:tgtEl>
                        <p:sldTgt/>
                      </p:tgtEl>
                    </p:cond>
                  </p:endCondLst>
                </p:cTn>
                <p:tgtEl>
                  <p:spTgt spid="7"/>
                </p:tgtEl>
              </p:cMediaNode>
            </p:audio>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11061" fill="hold"/>
                                        <p:tgtEl>
                                          <p:spTgt spid="8"/>
                                        </p:tgtEl>
                                      </p:cBhvr>
                                    </p:cmd>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8"/>
                </p:tgtEl>
              </p:cMediaNode>
            </p:audio>
            <p:seq concurrent="1" nextAc="seek">
              <p:cTn id="52" restart="whenNotActive" fill="hold" evtFilter="cancelBubble" nodeType="interactiveSeq">
                <p:stCondLst>
                  <p:cond evt="onClick" delay="0">
                    <p:tgtEl>
                      <p:spTgt spid="9"/>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13255" fill="hold"/>
                                        <p:tgtEl>
                                          <p:spTgt spid="9"/>
                                        </p:tgtEl>
                                      </p:cBhvr>
                                    </p:cmd>
                                  </p:childTnLst>
                                </p:cTn>
                              </p:par>
                            </p:childTnLst>
                          </p:cTn>
                        </p:par>
                      </p:childTnLst>
                    </p:cTn>
                  </p:par>
                </p:childTnLst>
              </p:cTn>
              <p:nextCondLst>
                <p:cond evt="onClick" delay="0">
                  <p:tgtEl>
                    <p:spTgt spid="9"/>
                  </p:tgtEl>
                </p:cond>
              </p:nextCondLst>
            </p:seq>
            <p:audio>
              <p:cMediaNode vol="80000">
                <p:cTn id="57" fill="hold" display="0">
                  <p:stCondLst>
                    <p:cond delay="indefinite"/>
                  </p:stCondLst>
                  <p:endCondLst>
                    <p:cond evt="onStopAudio" delay="0">
                      <p:tgtEl>
                        <p:sldTgt/>
                      </p:tgtEl>
                    </p:cond>
                  </p:endCondLst>
                </p:cTn>
                <p:tgtEl>
                  <p:spTgt spid="9"/>
                </p:tgtEl>
              </p:cMediaNode>
            </p:audio>
            <p:seq concurrent="1" nextAc="seek">
              <p:cTn id="58" restart="whenNotActive" fill="hold" evtFilter="cancelBubble" nodeType="interactiveSeq">
                <p:stCondLst>
                  <p:cond evt="onClick" delay="0">
                    <p:tgtEl>
                      <p:spTgt spid="10"/>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15371" fill="hold"/>
                                        <p:tgtEl>
                                          <p:spTgt spid="10"/>
                                        </p:tgtEl>
                                      </p:cBhvr>
                                    </p:cmd>
                                  </p:childTnLst>
                                </p:cTn>
                              </p:par>
                            </p:childTnLst>
                          </p:cTn>
                        </p:par>
                      </p:childTnLst>
                    </p:cTn>
                  </p:par>
                </p:childTnLst>
              </p:cTn>
              <p:nextCondLst>
                <p:cond evt="onClick" delay="0">
                  <p:tgtEl>
                    <p:spTgt spid="10"/>
                  </p:tgtEl>
                </p:cond>
              </p:nextCondLst>
            </p:seq>
            <p:audio>
              <p:cMediaNode vol="80000">
                <p:cTn id="63" fill="hold" display="0">
                  <p:stCondLst>
                    <p:cond delay="indefinite"/>
                  </p:stCondLst>
                  <p:endCondLst>
                    <p:cond evt="onStopAudio" delay="0">
                      <p:tgtEl>
                        <p:sldTgt/>
                      </p:tgtEl>
                    </p:cond>
                  </p:endCondLst>
                </p:cTn>
                <p:tgtEl>
                  <p:spTgt spid="10"/>
                </p:tgtEl>
              </p:cMediaNode>
            </p:audio>
          </p:childTnLst>
        </p:cTn>
      </p:par>
    </p:tnLst>
    <p:bldLst>
      <p:bldP spid="25" grpId="0" animBg="1"/>
      <p:bldP spid="26" grpId="0" animBg="1"/>
      <p:bldP spid="27" grpId="0" animBg="1"/>
      <p:bldP spid="28" grpId="0" animBg="1"/>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67958" y="1732865"/>
            <a:ext cx="8229600" cy="4525963"/>
          </a:xfrm>
        </p:spPr>
        <p:txBody>
          <a:bodyPr>
            <a:normAutofit/>
          </a:bodyPr>
          <a:lstStyle/>
          <a:p>
            <a:pPr marL="0" indent="0" algn="just">
              <a:lnSpc>
                <a:spcPct val="150000"/>
              </a:lnSpc>
              <a:spcAft>
                <a:spcPts val="0"/>
              </a:spcAft>
              <a:buNone/>
            </a:pPr>
            <a:r>
              <a:rPr lang="en-US" altLang="ja-JP" sz="2800" kern="100" dirty="0" smtClean="0">
                <a:effectLst/>
                <a:ea typeface="HGS教科書体"/>
                <a:cs typeface="Times New Roman"/>
              </a:rPr>
              <a:t>(1) film </a:t>
            </a:r>
            <a:r>
              <a:rPr lang="en-US" altLang="ja-JP" sz="2800" kern="100" dirty="0" err="1" smtClean="0">
                <a:effectLst/>
                <a:ea typeface="HGS教科書体"/>
                <a:cs typeface="Times New Roman"/>
              </a:rPr>
              <a:t>berupa</a:t>
            </a:r>
            <a:r>
              <a:rPr lang="en-US" altLang="ja-JP" sz="2800" kern="100" dirty="0" smtClean="0">
                <a:effectLst/>
                <a:ea typeface="HGS教科書体"/>
                <a:cs typeface="Times New Roman"/>
              </a:rPr>
              <a:t> </a:t>
            </a:r>
            <a:r>
              <a:rPr lang="en-US" altLang="ja-JP" sz="2800" kern="100" dirty="0" err="1" smtClean="0">
                <a:effectLst/>
                <a:ea typeface="HGS教科書体"/>
                <a:cs typeface="Times New Roman"/>
              </a:rPr>
              <a:t>gambar</a:t>
            </a:r>
            <a:endParaRPr lang="ja-JP" altLang="ja-JP" sz="2800" kern="100" dirty="0" smtClean="0">
              <a:effectLst/>
              <a:ea typeface="ＭＳ 明朝"/>
              <a:cs typeface="Times New Roman"/>
            </a:endParaRPr>
          </a:p>
          <a:p>
            <a:pPr marL="0" indent="0" algn="just">
              <a:lnSpc>
                <a:spcPct val="150000"/>
              </a:lnSpc>
              <a:spcAft>
                <a:spcPts val="0"/>
              </a:spcAft>
              <a:buNone/>
            </a:pPr>
            <a:r>
              <a:rPr lang="en-US" altLang="ja-JP" sz="2800" kern="100" dirty="0" smtClean="0">
                <a:effectLst/>
                <a:ea typeface="HGS教科書体"/>
                <a:cs typeface="Times New Roman"/>
              </a:rPr>
              <a:t>(2) </a:t>
            </a:r>
            <a:r>
              <a:rPr lang="en-US" altLang="ja-JP" sz="2800" kern="100" dirty="0" err="1">
                <a:ea typeface="HGS教科書体"/>
                <a:cs typeface="Times New Roman"/>
              </a:rPr>
              <a:t>a</a:t>
            </a:r>
            <a:r>
              <a:rPr lang="en-US" altLang="ja-JP" sz="2800" kern="100" dirty="0" err="1" smtClean="0">
                <a:effectLst/>
                <a:ea typeface="HGS教科書体"/>
                <a:cs typeface="Times New Roman"/>
              </a:rPr>
              <a:t>nak</a:t>
            </a:r>
            <a:r>
              <a:rPr lang="en-US" altLang="ja-JP" sz="2800" kern="100" dirty="0" smtClean="0">
                <a:effectLst/>
                <a:ea typeface="HGS教科書体"/>
                <a:cs typeface="Times New Roman"/>
              </a:rPr>
              <a:t> </a:t>
            </a:r>
            <a:r>
              <a:rPr lang="en-US" altLang="ja-JP" sz="2800" kern="100" dirty="0" err="1" smtClean="0">
                <a:effectLst/>
                <a:ea typeface="HGS教科書体"/>
                <a:cs typeface="Times New Roman"/>
              </a:rPr>
              <a:t>cabangnya</a:t>
            </a:r>
            <a:r>
              <a:rPr lang="en-US" altLang="ja-JP" sz="2800" kern="100" dirty="0" smtClean="0">
                <a:effectLst/>
                <a:ea typeface="HGS教科書体"/>
                <a:cs typeface="Times New Roman"/>
              </a:rPr>
              <a:t> </a:t>
            </a:r>
            <a:r>
              <a:rPr lang="en-US" altLang="ja-JP" sz="2800" kern="100" dirty="0" err="1" smtClean="0">
                <a:effectLst/>
                <a:ea typeface="HGS教科書体"/>
                <a:cs typeface="Times New Roman"/>
              </a:rPr>
              <a:t>renang</a:t>
            </a:r>
            <a:r>
              <a:rPr lang="en-US" altLang="ja-JP" sz="2800" kern="100" dirty="0" smtClean="0">
                <a:effectLst/>
                <a:ea typeface="HGS教科書体"/>
                <a:cs typeface="Times New Roman"/>
              </a:rPr>
              <a:t>, basket, </a:t>
            </a:r>
            <a:r>
              <a:rPr lang="en-US" altLang="ja-JP" sz="2800" kern="100" dirty="0" err="1" smtClean="0">
                <a:effectLst/>
                <a:ea typeface="HGS教科書体"/>
                <a:cs typeface="Times New Roman"/>
              </a:rPr>
              <a:t>voli</a:t>
            </a:r>
            <a:endParaRPr lang="ja-JP" altLang="ja-JP" sz="2800" kern="100" dirty="0" smtClean="0">
              <a:effectLst/>
              <a:ea typeface="ＭＳ 明朝"/>
              <a:cs typeface="Times New Roman"/>
            </a:endParaRPr>
          </a:p>
          <a:p>
            <a:pPr marL="0" indent="0" algn="just">
              <a:lnSpc>
                <a:spcPct val="150000"/>
              </a:lnSpc>
              <a:spcAft>
                <a:spcPts val="0"/>
              </a:spcAft>
              <a:buNone/>
            </a:pPr>
            <a:r>
              <a:rPr lang="en-US" altLang="ja-JP" sz="2800" kern="100" dirty="0">
                <a:ea typeface="HGS教科書体"/>
                <a:cs typeface="Times New Roman"/>
              </a:rPr>
              <a:t>(</a:t>
            </a:r>
            <a:r>
              <a:rPr lang="en-US" altLang="ja-JP" sz="2800" kern="100" dirty="0" smtClean="0">
                <a:effectLst/>
                <a:ea typeface="HGS教科書体"/>
                <a:cs typeface="Times New Roman"/>
              </a:rPr>
              <a:t>3) </a:t>
            </a:r>
            <a:r>
              <a:rPr lang="en-US" altLang="ja-JP" sz="2800" kern="100" dirty="0" err="1">
                <a:ea typeface="HGS教科書体"/>
                <a:cs typeface="Times New Roman"/>
              </a:rPr>
              <a:t>j</a:t>
            </a:r>
            <a:r>
              <a:rPr lang="en-US" altLang="ja-JP" sz="2800" kern="100" dirty="0" err="1" smtClean="0">
                <a:effectLst/>
                <a:ea typeface="HGS教科書体"/>
                <a:cs typeface="Times New Roman"/>
              </a:rPr>
              <a:t>enisnya</a:t>
            </a:r>
            <a:r>
              <a:rPr lang="en-US" altLang="ja-JP" sz="2800" kern="100" dirty="0" smtClean="0">
                <a:effectLst/>
                <a:ea typeface="HGS教科書体"/>
                <a:cs typeface="Times New Roman"/>
              </a:rPr>
              <a:t> </a:t>
            </a:r>
            <a:r>
              <a:rPr lang="en-US" altLang="ja-JP" sz="2800" kern="100" dirty="0" err="1" smtClean="0">
                <a:effectLst/>
                <a:ea typeface="HGS教科書体"/>
                <a:cs typeface="Times New Roman"/>
              </a:rPr>
              <a:t>ada</a:t>
            </a:r>
            <a:r>
              <a:rPr lang="en-US" altLang="ja-JP" sz="2800" kern="100" dirty="0" smtClean="0">
                <a:effectLst/>
                <a:ea typeface="HGS教科書体"/>
                <a:cs typeface="Times New Roman"/>
              </a:rPr>
              <a:t> rock, pop, </a:t>
            </a:r>
            <a:r>
              <a:rPr lang="en-US" altLang="ja-JP" sz="2800" kern="100" dirty="0" err="1" smtClean="0">
                <a:effectLst/>
                <a:ea typeface="HGS教科書体"/>
                <a:cs typeface="Times New Roman"/>
              </a:rPr>
              <a:t>dangdut</a:t>
            </a:r>
            <a:r>
              <a:rPr lang="en-US" altLang="ja-JP" sz="2800" kern="100" dirty="0" smtClean="0">
                <a:effectLst/>
                <a:ea typeface="HGS教科書体"/>
                <a:cs typeface="Times New Roman"/>
              </a:rPr>
              <a:t>, </a:t>
            </a:r>
            <a:r>
              <a:rPr lang="en-US" altLang="ja-JP" sz="2800" kern="100" dirty="0" err="1" smtClean="0">
                <a:effectLst/>
                <a:ea typeface="HGS教科書体"/>
                <a:cs typeface="Times New Roman"/>
              </a:rPr>
              <a:t>dan</a:t>
            </a:r>
            <a:r>
              <a:rPr lang="en-US" altLang="ja-JP" sz="2800" kern="100" dirty="0" smtClean="0">
                <a:effectLst/>
                <a:ea typeface="HGS教科書体"/>
                <a:cs typeface="Times New Roman"/>
              </a:rPr>
              <a:t> </a:t>
            </a:r>
            <a:r>
              <a:rPr lang="en-US" altLang="ja-JP" sz="2800" kern="100" dirty="0" err="1" smtClean="0">
                <a:effectLst/>
                <a:ea typeface="HGS教科書体"/>
                <a:cs typeface="Times New Roman"/>
              </a:rPr>
              <a:t>lainnya</a:t>
            </a:r>
            <a:endParaRPr lang="ja-JP" altLang="ja-JP" sz="2800" kern="100" dirty="0" smtClean="0">
              <a:effectLst/>
              <a:ea typeface="ＭＳ 明朝"/>
              <a:cs typeface="Times New Roman"/>
            </a:endParaRPr>
          </a:p>
          <a:p>
            <a:pPr marL="0" indent="0" algn="just">
              <a:lnSpc>
                <a:spcPct val="150000"/>
              </a:lnSpc>
              <a:spcAft>
                <a:spcPts val="0"/>
              </a:spcAft>
              <a:buNone/>
            </a:pPr>
            <a:r>
              <a:rPr lang="en-US" altLang="ja-JP" sz="2800" kern="100" dirty="0">
                <a:ea typeface="HGS教科書体"/>
                <a:cs typeface="Times New Roman"/>
              </a:rPr>
              <a:t>(</a:t>
            </a:r>
            <a:r>
              <a:rPr lang="en-US" altLang="ja-JP" sz="2800" kern="100" dirty="0" smtClean="0">
                <a:effectLst/>
                <a:ea typeface="HGS教科書体"/>
                <a:cs typeface="Times New Roman"/>
              </a:rPr>
              <a:t>4) </a:t>
            </a:r>
            <a:r>
              <a:rPr lang="en-US" altLang="ja-JP" sz="2800" kern="100" dirty="0" err="1">
                <a:ea typeface="HGS教科書体"/>
                <a:cs typeface="Times New Roman"/>
              </a:rPr>
              <a:t>k</a:t>
            </a:r>
            <a:r>
              <a:rPr lang="en-US" altLang="ja-JP" sz="2800" kern="100" dirty="0" err="1" smtClean="0">
                <a:effectLst/>
                <a:ea typeface="HGS教科書体"/>
                <a:cs typeface="Times New Roman"/>
              </a:rPr>
              <a:t>egiatan</a:t>
            </a:r>
            <a:r>
              <a:rPr lang="en-US" altLang="ja-JP" sz="2800" kern="100" dirty="0" smtClean="0">
                <a:effectLst/>
                <a:ea typeface="HGS教科書体"/>
                <a:cs typeface="Times New Roman"/>
              </a:rPr>
              <a:t> di </a:t>
            </a:r>
            <a:r>
              <a:rPr lang="en-US" altLang="ja-JP" sz="2800" kern="100" dirty="0" err="1" smtClean="0">
                <a:effectLst/>
                <a:ea typeface="HGS教科書体"/>
                <a:cs typeface="Times New Roman"/>
              </a:rPr>
              <a:t>dalam</a:t>
            </a:r>
            <a:r>
              <a:rPr lang="en-US" altLang="ja-JP" sz="2800" kern="100" dirty="0" smtClean="0">
                <a:effectLst/>
                <a:ea typeface="HGS教科書体"/>
                <a:cs typeface="Times New Roman"/>
              </a:rPr>
              <a:t> </a:t>
            </a:r>
            <a:r>
              <a:rPr lang="en-US" altLang="ja-JP" sz="2800" kern="100" dirty="0" err="1" smtClean="0">
                <a:effectLst/>
                <a:ea typeface="HGS教科書体"/>
                <a:cs typeface="Times New Roman"/>
              </a:rPr>
              <a:t>rumah</a:t>
            </a:r>
            <a:endParaRPr lang="ja-JP" altLang="ja-JP" sz="2800" kern="100" dirty="0" smtClean="0">
              <a:effectLst/>
              <a:ea typeface="ＭＳ 明朝"/>
              <a:cs typeface="Times New Roman"/>
            </a:endParaRPr>
          </a:p>
          <a:p>
            <a:pPr marL="0" indent="0" algn="just">
              <a:lnSpc>
                <a:spcPct val="150000"/>
              </a:lnSpc>
              <a:spcAft>
                <a:spcPts val="0"/>
              </a:spcAft>
              <a:buNone/>
            </a:pPr>
            <a:r>
              <a:rPr lang="en-US" altLang="ja-JP" sz="2800" kern="100" dirty="0">
                <a:ea typeface="HGS教科書体"/>
                <a:cs typeface="Times New Roman"/>
              </a:rPr>
              <a:t>(</a:t>
            </a:r>
            <a:r>
              <a:rPr lang="en-US" altLang="ja-JP" sz="2800" kern="100" dirty="0" smtClean="0">
                <a:effectLst/>
                <a:ea typeface="HGS教科書体"/>
                <a:cs typeface="Times New Roman"/>
              </a:rPr>
              <a:t>5) </a:t>
            </a:r>
            <a:r>
              <a:rPr lang="en-US" altLang="ja-JP" sz="2800" kern="100" dirty="0" err="1" smtClean="0">
                <a:effectLst/>
                <a:ea typeface="HGS教科書体"/>
                <a:cs typeface="Times New Roman"/>
              </a:rPr>
              <a:t>ada</a:t>
            </a:r>
            <a:r>
              <a:rPr lang="en-US" altLang="ja-JP" sz="2800" kern="100" dirty="0" smtClean="0">
                <a:effectLst/>
                <a:ea typeface="HGS教科書体"/>
                <a:cs typeface="Times New Roman"/>
              </a:rPr>
              <a:t> yang </a:t>
            </a:r>
            <a:r>
              <a:rPr lang="en-US" altLang="ja-JP" sz="2800" kern="100" dirty="0" err="1" smtClean="0">
                <a:effectLst/>
                <a:ea typeface="HGS教科書体"/>
                <a:cs typeface="Times New Roman"/>
              </a:rPr>
              <a:t>klasik</a:t>
            </a:r>
            <a:r>
              <a:rPr lang="en-US" altLang="ja-JP" sz="2800" kern="100" dirty="0" smtClean="0">
                <a:effectLst/>
                <a:ea typeface="HGS教科書体"/>
                <a:cs typeface="Times New Roman"/>
              </a:rPr>
              <a:t>, </a:t>
            </a:r>
            <a:r>
              <a:rPr lang="en-US" altLang="ja-JP" sz="2800" kern="100" dirty="0" err="1" smtClean="0">
                <a:effectLst/>
                <a:ea typeface="HGS教科書体"/>
                <a:cs typeface="Times New Roman"/>
              </a:rPr>
              <a:t>ada</a:t>
            </a:r>
            <a:r>
              <a:rPr lang="en-US" altLang="ja-JP" sz="2800" kern="100" dirty="0" smtClean="0">
                <a:effectLst/>
                <a:ea typeface="HGS教科書体"/>
                <a:cs typeface="Times New Roman"/>
              </a:rPr>
              <a:t> yang modern</a:t>
            </a:r>
            <a:endParaRPr lang="ja-JP" altLang="ja-JP" sz="2800" kern="100" dirty="0" smtClean="0">
              <a:effectLst/>
              <a:ea typeface="ＭＳ 明朝"/>
              <a:cs typeface="Times New Roman"/>
            </a:endParaRPr>
          </a:p>
          <a:p>
            <a:pPr marL="0" indent="0" algn="just">
              <a:lnSpc>
                <a:spcPct val="150000"/>
              </a:lnSpc>
              <a:spcAft>
                <a:spcPts val="0"/>
              </a:spcAft>
              <a:buNone/>
            </a:pPr>
            <a:r>
              <a:rPr lang="en-US" altLang="ja-JP" sz="2800" kern="100" dirty="0">
                <a:ea typeface="HGS教科書体"/>
                <a:cs typeface="Times New Roman"/>
              </a:rPr>
              <a:t>(</a:t>
            </a:r>
            <a:r>
              <a:rPr lang="en-US" altLang="ja-JP" sz="2800" kern="100" dirty="0" smtClean="0">
                <a:effectLst/>
                <a:ea typeface="HGS教科書体"/>
                <a:cs typeface="Times New Roman"/>
              </a:rPr>
              <a:t>6) </a:t>
            </a:r>
            <a:r>
              <a:rPr lang="en-US" altLang="ja-JP" sz="2800" kern="100" dirty="0" err="1">
                <a:ea typeface="HGS教科書体"/>
                <a:cs typeface="Times New Roman"/>
              </a:rPr>
              <a:t>h</a:t>
            </a:r>
            <a:r>
              <a:rPr lang="en-US" altLang="ja-JP" sz="2800" kern="100" dirty="0" err="1" smtClean="0">
                <a:effectLst/>
                <a:ea typeface="HGS教科書体"/>
                <a:cs typeface="Times New Roman"/>
              </a:rPr>
              <a:t>obimu</a:t>
            </a:r>
            <a:r>
              <a:rPr lang="en-US" altLang="ja-JP" sz="2800" kern="100" dirty="0" smtClean="0">
                <a:effectLst/>
                <a:ea typeface="HGS教科書体"/>
                <a:cs typeface="Times New Roman"/>
              </a:rPr>
              <a:t> </a:t>
            </a:r>
            <a:r>
              <a:rPr lang="en-US" altLang="ja-JP" sz="2800" kern="100" dirty="0" err="1" smtClean="0">
                <a:effectLst/>
                <a:ea typeface="HGS教科書体"/>
                <a:cs typeface="Times New Roman"/>
              </a:rPr>
              <a:t>sendiri</a:t>
            </a:r>
            <a:endParaRPr lang="ja-JP" altLang="ja-JP" sz="2800" kern="100" dirty="0" smtClean="0">
              <a:effectLst/>
              <a:ea typeface="ＭＳ 明朝"/>
              <a:cs typeface="Times New Roman"/>
            </a:endParaRPr>
          </a:p>
          <a:p>
            <a:pPr marL="0" indent="0">
              <a:lnSpc>
                <a:spcPct val="150000"/>
              </a:lnSpc>
              <a:buNone/>
            </a:pPr>
            <a:endParaRPr kumimoji="1" lang="ja-JP" altLang="en-US" sz="2800" dirty="0"/>
          </a:p>
        </p:txBody>
      </p:sp>
      <p:sp>
        <p:nvSpPr>
          <p:cNvPr id="4" name="タイトル 3"/>
          <p:cNvSpPr txBox="1">
            <a:spLocks/>
          </p:cNvSpPr>
          <p:nvPr/>
        </p:nvSpPr>
        <p:spPr>
          <a:xfrm>
            <a:off x="168754" y="167244"/>
            <a:ext cx="8229600" cy="1080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500" dirty="0" smtClean="0"/>
              <a:t>にほん</a:t>
            </a:r>
            <a:r>
              <a:rPr lang="ja-JP" altLang="en-US" sz="3500" dirty="0" err="1" smtClean="0"/>
              <a:t>ご</a:t>
            </a:r>
            <a:r>
              <a:rPr lang="ja-JP" altLang="en-US" sz="3500" dirty="0" smtClean="0"/>
              <a:t>で　いいましょう　</a:t>
            </a:r>
            <a:endParaRPr lang="ja-JP" altLang="en-US" sz="3500" dirty="0">
              <a:latin typeface="+mj-ea"/>
            </a:endParaRP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9139" y="159885"/>
            <a:ext cx="748693" cy="44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直線コネクタ 6"/>
          <p:cNvCxnSpPr/>
          <p:nvPr/>
        </p:nvCxnSpPr>
        <p:spPr>
          <a:xfrm flipH="1">
            <a:off x="96664" y="363422"/>
            <a:ext cx="8280000" cy="0"/>
          </a:xfrm>
          <a:prstGeom prst="line">
            <a:avLst/>
          </a:prstGeom>
          <a:ln w="15875">
            <a:solidFill>
              <a:srgbClr val="D24641"/>
            </a:solidFill>
            <a:prstDash val="sys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4635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5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5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5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5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44291" y="2420888"/>
            <a:ext cx="7855418" cy="1224136"/>
          </a:xfrm>
        </p:spPr>
        <p:txBody>
          <a:bodyPr>
            <a:noAutofit/>
          </a:bodyPr>
          <a:lstStyle/>
          <a:p>
            <a:pPr marL="0" indent="0" algn="just">
              <a:buNone/>
            </a:pPr>
            <a:r>
              <a:rPr lang="en-US" altLang="ja-JP" sz="2400" dirty="0" err="1"/>
              <a:t>Carilah</a:t>
            </a:r>
            <a:r>
              <a:rPr lang="en-US" altLang="ja-JP" sz="2400" dirty="0"/>
              <a:t> </a:t>
            </a:r>
            <a:r>
              <a:rPr lang="en-US" altLang="ja-JP" sz="2400" dirty="0" err="1"/>
              <a:t>enam</a:t>
            </a:r>
            <a:r>
              <a:rPr lang="en-US" altLang="ja-JP" sz="2400" dirty="0"/>
              <a:t> kata </a:t>
            </a:r>
            <a:r>
              <a:rPr lang="en-US" altLang="ja-JP" sz="2400" dirty="0" err="1"/>
              <a:t>dari</a:t>
            </a:r>
            <a:r>
              <a:rPr lang="en-US" altLang="ja-JP" sz="2400" dirty="0"/>
              <a:t> </a:t>
            </a:r>
            <a:r>
              <a:rPr lang="en-US" altLang="ja-JP" sz="2400" dirty="0" err="1"/>
              <a:t>gambar</a:t>
            </a:r>
            <a:r>
              <a:rPr lang="en-US" altLang="ja-JP" sz="2400" dirty="0"/>
              <a:t> yang </a:t>
            </a:r>
            <a:r>
              <a:rPr lang="en-US" altLang="ja-JP" sz="2400" dirty="0" err="1"/>
              <a:t>tersedia</a:t>
            </a:r>
            <a:r>
              <a:rPr lang="en-US" altLang="ja-JP" sz="2400" dirty="0"/>
              <a:t> </a:t>
            </a:r>
            <a:r>
              <a:rPr lang="en-US" altLang="ja-JP" sz="2400" dirty="0" err="1" smtClean="0"/>
              <a:t>berikut</a:t>
            </a:r>
            <a:r>
              <a:rPr lang="en-US" altLang="ja-JP" sz="2400" dirty="0" smtClean="0"/>
              <a:t> </a:t>
            </a:r>
            <a:r>
              <a:rPr lang="en-US" altLang="ja-JP" sz="2400" dirty="0" err="1"/>
              <a:t>ini</a:t>
            </a:r>
            <a:r>
              <a:rPr lang="en-US" altLang="ja-JP" sz="2400" dirty="0"/>
              <a:t>, </a:t>
            </a:r>
            <a:r>
              <a:rPr lang="en-US" altLang="ja-JP" sz="2400" dirty="0" err="1"/>
              <a:t>dengan</a:t>
            </a:r>
            <a:r>
              <a:rPr lang="en-US" altLang="ja-JP" sz="2400" dirty="0"/>
              <a:t> </a:t>
            </a:r>
            <a:r>
              <a:rPr lang="en-US" altLang="ja-JP" sz="2400" dirty="0" err="1" smtClean="0"/>
              <a:t>cara</a:t>
            </a:r>
            <a:r>
              <a:rPr lang="en-US" altLang="ja-JP" sz="2400" dirty="0" smtClean="0"/>
              <a:t> </a:t>
            </a:r>
            <a:r>
              <a:rPr lang="en-US" altLang="ja-JP" sz="2400" dirty="0" err="1" smtClean="0"/>
              <a:t>melingkari</a:t>
            </a:r>
            <a:r>
              <a:rPr lang="en-US" altLang="ja-JP" sz="2400" dirty="0" smtClean="0"/>
              <a:t> </a:t>
            </a:r>
            <a:r>
              <a:rPr lang="en-US" altLang="ja-JP" sz="2400" dirty="0" err="1" smtClean="0"/>
              <a:t>deretan</a:t>
            </a:r>
            <a:r>
              <a:rPr lang="en-US" altLang="ja-JP" sz="2400" dirty="0" smtClean="0"/>
              <a:t> </a:t>
            </a:r>
            <a:r>
              <a:rPr lang="en-US" altLang="ja-JP" sz="2400" dirty="0" err="1" smtClean="0"/>
              <a:t>huruf</a:t>
            </a:r>
            <a:r>
              <a:rPr lang="en-US" altLang="ja-JP" sz="2400" dirty="0" smtClean="0"/>
              <a:t>, </a:t>
            </a:r>
            <a:r>
              <a:rPr lang="en-US" altLang="ja-JP" sz="2400" dirty="0" err="1" smtClean="0"/>
              <a:t>baik</a:t>
            </a:r>
            <a:r>
              <a:rPr lang="en-US" altLang="ja-JP" sz="2400" dirty="0" smtClean="0"/>
              <a:t> </a:t>
            </a:r>
            <a:r>
              <a:rPr lang="en-US" altLang="ja-JP" sz="2400" dirty="0" err="1" smtClean="0"/>
              <a:t>secara</a:t>
            </a:r>
            <a:r>
              <a:rPr lang="en-US" altLang="ja-JP" sz="2400" dirty="0" smtClean="0"/>
              <a:t> horizontal</a:t>
            </a:r>
            <a:r>
              <a:rPr lang="en-US" altLang="ja-JP" sz="2400" dirty="0"/>
              <a:t>, </a:t>
            </a:r>
            <a:r>
              <a:rPr lang="en-US" altLang="ja-JP" sz="2400" dirty="0" err="1"/>
              <a:t>vertikal</a:t>
            </a:r>
            <a:r>
              <a:rPr lang="en-US" altLang="ja-JP" sz="2400" dirty="0"/>
              <a:t>, </a:t>
            </a:r>
            <a:r>
              <a:rPr lang="en-US" altLang="ja-JP" sz="2400" dirty="0" err="1" smtClean="0"/>
              <a:t>maupun</a:t>
            </a:r>
            <a:r>
              <a:rPr lang="en-US" altLang="ja-JP" sz="2400" dirty="0" smtClean="0"/>
              <a:t> diagonal.</a:t>
            </a:r>
            <a:endParaRPr lang="ja-JP" altLang="ja-JP" sz="2400" dirty="0"/>
          </a:p>
        </p:txBody>
      </p:sp>
      <p:pic>
        <p:nvPicPr>
          <p:cNvPr id="4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9139" y="159885"/>
            <a:ext cx="748693" cy="44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2" name="直線コネクタ 41"/>
          <p:cNvCxnSpPr/>
          <p:nvPr/>
        </p:nvCxnSpPr>
        <p:spPr>
          <a:xfrm flipH="1">
            <a:off x="96664" y="363422"/>
            <a:ext cx="8280000" cy="0"/>
          </a:xfrm>
          <a:prstGeom prst="line">
            <a:avLst/>
          </a:prstGeom>
          <a:ln w="15875">
            <a:solidFill>
              <a:srgbClr val="D24641"/>
            </a:solidFill>
            <a:prstDash val="sysDash"/>
          </a:ln>
        </p:spPr>
        <p:style>
          <a:lnRef idx="1">
            <a:schemeClr val="dk1"/>
          </a:lnRef>
          <a:fillRef idx="0">
            <a:schemeClr val="dk1"/>
          </a:fillRef>
          <a:effectRef idx="0">
            <a:schemeClr val="dk1"/>
          </a:effectRef>
          <a:fontRef idx="minor">
            <a:schemeClr val="tx1"/>
          </a:fontRef>
        </p:style>
      </p:cxnSp>
      <p:sp>
        <p:nvSpPr>
          <p:cNvPr id="43" name="タイトル 1"/>
          <p:cNvSpPr>
            <a:spLocks noGrp="1"/>
          </p:cNvSpPr>
          <p:nvPr>
            <p:ph type="title"/>
          </p:nvPr>
        </p:nvSpPr>
        <p:spPr>
          <a:xfrm>
            <a:off x="166688" y="188913"/>
            <a:ext cx="7920037" cy="1079500"/>
          </a:xfrm>
        </p:spPr>
        <p:txBody>
          <a:bodyPr>
            <a:normAutofit/>
          </a:bodyPr>
          <a:lstStyle/>
          <a:p>
            <a:pPr algn="l">
              <a:defRPr/>
            </a:pPr>
            <a:r>
              <a:rPr lang="ja-JP" altLang="en-US" sz="3500" dirty="0" smtClean="0">
                <a:latin typeface="+mj-ea"/>
              </a:rPr>
              <a:t>よみましょう　</a:t>
            </a:r>
            <a:r>
              <a:rPr lang="en-US" altLang="ja-JP" sz="3500" dirty="0" smtClean="0">
                <a:latin typeface="+mj-ea"/>
              </a:rPr>
              <a:t>1</a:t>
            </a:r>
            <a:endParaRPr lang="ja-JP" altLang="en-US" sz="3500" dirty="0">
              <a:latin typeface="+mj-ea"/>
            </a:endParaRPr>
          </a:p>
        </p:txBody>
      </p:sp>
      <p:sp>
        <p:nvSpPr>
          <p:cNvPr id="44" name="正方形/長方形 43"/>
          <p:cNvSpPr/>
          <p:nvPr/>
        </p:nvSpPr>
        <p:spPr>
          <a:xfrm>
            <a:off x="0" y="927100"/>
            <a:ext cx="3419475" cy="50482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altLang="ja-JP" b="1" dirty="0" err="1">
                <a:solidFill>
                  <a:srgbClr val="D24641"/>
                </a:solidFill>
                <a:latin typeface="Rockwell" panose="02060603020205020403" pitchFamily="18" charset="0"/>
              </a:rPr>
              <a:t>Kerjakan</a:t>
            </a:r>
            <a:r>
              <a:rPr lang="en-US" altLang="ja-JP" b="1" dirty="0">
                <a:solidFill>
                  <a:srgbClr val="D24641"/>
                </a:solidFill>
                <a:latin typeface="Rockwell" panose="02060603020205020403" pitchFamily="18" charset="0"/>
              </a:rPr>
              <a:t> </a:t>
            </a:r>
            <a:r>
              <a:rPr lang="en-US" altLang="ja-JP" b="1" dirty="0" err="1">
                <a:solidFill>
                  <a:srgbClr val="D24641"/>
                </a:solidFill>
                <a:latin typeface="Rockwell" panose="02060603020205020403" pitchFamily="18" charset="0"/>
              </a:rPr>
              <a:t>Lembar</a:t>
            </a:r>
            <a:r>
              <a:rPr lang="en-US" altLang="ja-JP" b="1" dirty="0">
                <a:solidFill>
                  <a:srgbClr val="D24641"/>
                </a:solidFill>
                <a:latin typeface="Rockwell" panose="02060603020205020403" pitchFamily="18" charset="0"/>
              </a:rPr>
              <a:t> </a:t>
            </a:r>
            <a:r>
              <a:rPr lang="en-US" altLang="ja-JP" b="1" dirty="0" err="1">
                <a:solidFill>
                  <a:srgbClr val="D24641"/>
                </a:solidFill>
                <a:latin typeface="Rockwell" panose="02060603020205020403" pitchFamily="18" charset="0"/>
              </a:rPr>
              <a:t>Kerja</a:t>
            </a:r>
            <a:r>
              <a:rPr lang="en-US" altLang="ja-JP" b="1" dirty="0">
                <a:solidFill>
                  <a:srgbClr val="D24641"/>
                </a:solidFill>
                <a:latin typeface="Rockwell" panose="02060603020205020403" pitchFamily="18" charset="0"/>
              </a:rPr>
              <a:t> 1 </a:t>
            </a:r>
            <a:endParaRPr lang="ja-JP" altLang="en-US" b="1" dirty="0">
              <a:solidFill>
                <a:srgbClr val="D24641"/>
              </a:solidFill>
              <a:latin typeface="Rockwell" panose="02060603020205020403" pitchFamily="18" charset="0"/>
            </a:endParaRPr>
          </a:p>
        </p:txBody>
      </p:sp>
    </p:spTree>
    <p:extLst>
      <p:ext uri="{BB962C8B-B14F-4D97-AF65-F5344CB8AC3E}">
        <p14:creationId xmlns:p14="http://schemas.microsoft.com/office/powerpoint/2010/main" val="308895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250"/>
                                        <p:tgtEl>
                                          <p:spTgt spid="44"/>
                                        </p:tgtEl>
                                      </p:cBhvr>
                                    </p:animEffect>
                                    <p:anim calcmode="lin" valueType="num">
                                      <p:cBhvr>
                                        <p:cTn id="8" dur="250" fill="hold"/>
                                        <p:tgtEl>
                                          <p:spTgt spid="44"/>
                                        </p:tgtEl>
                                        <p:attrNameLst>
                                          <p:attrName>ppt_x</p:attrName>
                                        </p:attrNameLst>
                                      </p:cBhvr>
                                      <p:tavLst>
                                        <p:tav tm="0">
                                          <p:val>
                                            <p:strVal val="#ppt_x"/>
                                          </p:val>
                                        </p:tav>
                                        <p:tav tm="100000">
                                          <p:val>
                                            <p:strVal val="#ppt_x"/>
                                          </p:val>
                                        </p:tav>
                                      </p:tavLst>
                                    </p:anim>
                                    <p:anim calcmode="lin" valueType="num">
                                      <p:cBhvr>
                                        <p:cTn id="9" dur="25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9290" y="1915359"/>
            <a:ext cx="2781300"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02012" y="4562528"/>
            <a:ext cx="2771775"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162300" y="1904601"/>
            <a:ext cx="2819400" cy="172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208111" y="4552152"/>
            <a:ext cx="2771775"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073410" y="1904601"/>
            <a:ext cx="2762250" cy="172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051894" y="4559612"/>
            <a:ext cx="2809875"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07020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extLst>
              <a:ext uri="{28A0092B-C50C-407E-A947-70E740481C1C}">
                <a14:useLocalDpi xmlns:a14="http://schemas.microsoft.com/office/drawing/2010/main" val="0"/>
              </a:ext>
            </a:extLst>
          </a:blip>
          <a:stretch>
            <a:fillRect/>
          </a:stretch>
        </p:blipFill>
        <p:spPr>
          <a:xfrm>
            <a:off x="1990470" y="1495542"/>
            <a:ext cx="360000" cy="360000"/>
          </a:xfrm>
          <a:prstGeom prst="rect">
            <a:avLst/>
          </a:prstGeom>
        </p:spPr>
      </p:pic>
      <p:pic>
        <p:nvPicPr>
          <p:cNvPr id="6" name="07020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cstate="print">
            <a:extLst>
              <a:ext uri="{28A0092B-C50C-407E-A947-70E740481C1C}">
                <a14:useLocalDpi xmlns:a14="http://schemas.microsoft.com/office/drawing/2010/main" val="0"/>
              </a:ext>
            </a:extLst>
          </a:blip>
          <a:stretch>
            <a:fillRect/>
          </a:stretch>
        </p:blipFill>
        <p:spPr>
          <a:xfrm>
            <a:off x="4889048" y="1504867"/>
            <a:ext cx="360000" cy="360000"/>
          </a:xfrm>
          <a:prstGeom prst="rect">
            <a:avLst/>
          </a:prstGeom>
        </p:spPr>
      </p:pic>
      <p:pic>
        <p:nvPicPr>
          <p:cNvPr id="7" name="07020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3" cstate="print">
            <a:extLst>
              <a:ext uri="{28A0092B-C50C-407E-A947-70E740481C1C}">
                <a14:useLocalDpi xmlns:a14="http://schemas.microsoft.com/office/drawing/2010/main" val="0"/>
              </a:ext>
            </a:extLst>
          </a:blip>
          <a:stretch>
            <a:fillRect/>
          </a:stretch>
        </p:blipFill>
        <p:spPr>
          <a:xfrm>
            <a:off x="7764622" y="1484784"/>
            <a:ext cx="360000" cy="360000"/>
          </a:xfrm>
          <a:prstGeom prst="rect">
            <a:avLst/>
          </a:prstGeom>
        </p:spPr>
      </p:pic>
      <p:pic>
        <p:nvPicPr>
          <p:cNvPr id="8" name="070204.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3" cstate="print">
            <a:extLst>
              <a:ext uri="{28A0092B-C50C-407E-A947-70E740481C1C}">
                <a14:useLocalDpi xmlns:a14="http://schemas.microsoft.com/office/drawing/2010/main" val="0"/>
              </a:ext>
            </a:extLst>
          </a:blip>
          <a:stretch>
            <a:fillRect/>
          </a:stretch>
        </p:blipFill>
        <p:spPr>
          <a:xfrm>
            <a:off x="1987172" y="4178096"/>
            <a:ext cx="360000" cy="360000"/>
          </a:xfrm>
          <a:prstGeom prst="rect">
            <a:avLst/>
          </a:prstGeom>
        </p:spPr>
      </p:pic>
      <p:pic>
        <p:nvPicPr>
          <p:cNvPr id="9" name="070205.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3" cstate="print">
            <a:extLst>
              <a:ext uri="{28A0092B-C50C-407E-A947-70E740481C1C}">
                <a14:useLocalDpi xmlns:a14="http://schemas.microsoft.com/office/drawing/2010/main" val="0"/>
              </a:ext>
            </a:extLst>
          </a:blip>
          <a:stretch>
            <a:fillRect/>
          </a:stretch>
        </p:blipFill>
        <p:spPr>
          <a:xfrm>
            <a:off x="4871520" y="4155772"/>
            <a:ext cx="360000" cy="360000"/>
          </a:xfrm>
          <a:prstGeom prst="rect">
            <a:avLst/>
          </a:prstGeom>
        </p:spPr>
      </p:pic>
      <p:pic>
        <p:nvPicPr>
          <p:cNvPr id="10" name="070206.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3" cstate="print">
            <a:extLst>
              <a:ext uri="{28A0092B-C50C-407E-A947-70E740481C1C}">
                <a14:useLocalDpi xmlns:a14="http://schemas.microsoft.com/office/drawing/2010/main" val="0"/>
              </a:ext>
            </a:extLst>
          </a:blip>
          <a:stretch>
            <a:fillRect/>
          </a:stretch>
        </p:blipFill>
        <p:spPr>
          <a:xfrm>
            <a:off x="7761030" y="4138194"/>
            <a:ext cx="360000" cy="360000"/>
          </a:xfrm>
          <a:prstGeom prst="rect">
            <a:avLst/>
          </a:prstGeom>
        </p:spPr>
      </p:pic>
      <p:sp>
        <p:nvSpPr>
          <p:cNvPr id="25" name="正方形/長方形 24"/>
          <p:cNvSpPr/>
          <p:nvPr/>
        </p:nvSpPr>
        <p:spPr>
          <a:xfrm>
            <a:off x="899592" y="3193365"/>
            <a:ext cx="1584176" cy="720000"/>
          </a:xfrm>
          <a:prstGeom prst="rect">
            <a:avLst/>
          </a:prstGeom>
          <a:ln w="19050">
            <a:solidFill>
              <a:srgbClr val="D24641"/>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a:solidFill>
                  <a:schemeClr val="tx1"/>
                </a:solidFill>
                <a:latin typeface="+mn-ea"/>
              </a:rPr>
              <a:t>よみます</a:t>
            </a:r>
            <a:endParaRPr kumimoji="1" lang="en-US" altLang="ja-JP" sz="2400" dirty="0" smtClean="0">
              <a:solidFill>
                <a:schemeClr val="tx1"/>
              </a:solidFill>
              <a:latin typeface="+mn-ea"/>
            </a:endParaRPr>
          </a:p>
          <a:p>
            <a:pPr algn="ctr"/>
            <a:r>
              <a:rPr lang="en-US" altLang="ja-JP" sz="2000" dirty="0" err="1" smtClean="0">
                <a:solidFill>
                  <a:schemeClr val="tx1"/>
                </a:solidFill>
              </a:rPr>
              <a:t>yomimasu</a:t>
            </a:r>
            <a:endParaRPr kumimoji="1" lang="ja-JP" altLang="en-US" sz="2000" dirty="0">
              <a:solidFill>
                <a:schemeClr val="tx1"/>
              </a:solidFill>
            </a:endParaRPr>
          </a:p>
        </p:txBody>
      </p:sp>
      <p:sp>
        <p:nvSpPr>
          <p:cNvPr id="26" name="正方形/長方形 25"/>
          <p:cNvSpPr/>
          <p:nvPr/>
        </p:nvSpPr>
        <p:spPr>
          <a:xfrm>
            <a:off x="3790670" y="3193365"/>
            <a:ext cx="1542570" cy="720000"/>
          </a:xfrm>
          <a:prstGeom prst="rect">
            <a:avLst/>
          </a:prstGeom>
          <a:ln w="19050">
            <a:solidFill>
              <a:srgbClr val="D24641"/>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a:solidFill>
                  <a:schemeClr val="tx1"/>
                </a:solidFill>
                <a:latin typeface="+mn-ea"/>
              </a:rPr>
              <a:t>かきます</a:t>
            </a:r>
            <a:endParaRPr kumimoji="1" lang="en-US" altLang="ja-JP" sz="2400" dirty="0" smtClean="0">
              <a:solidFill>
                <a:schemeClr val="tx1"/>
              </a:solidFill>
              <a:latin typeface="+mn-ea"/>
            </a:endParaRPr>
          </a:p>
          <a:p>
            <a:pPr algn="ctr"/>
            <a:r>
              <a:rPr lang="en-US" altLang="ja-JP" sz="2000" dirty="0" err="1" smtClean="0">
                <a:solidFill>
                  <a:schemeClr val="tx1"/>
                </a:solidFill>
              </a:rPr>
              <a:t>kakimasu</a:t>
            </a:r>
            <a:endParaRPr kumimoji="1" lang="ja-JP" altLang="en-US" sz="2000" dirty="0">
              <a:solidFill>
                <a:schemeClr val="tx1"/>
              </a:solidFill>
            </a:endParaRPr>
          </a:p>
        </p:txBody>
      </p:sp>
      <p:sp>
        <p:nvSpPr>
          <p:cNvPr id="27" name="正方形/長方形 26"/>
          <p:cNvSpPr/>
          <p:nvPr/>
        </p:nvSpPr>
        <p:spPr>
          <a:xfrm>
            <a:off x="6703264" y="3211583"/>
            <a:ext cx="1491884" cy="720000"/>
          </a:xfrm>
          <a:prstGeom prst="rect">
            <a:avLst/>
          </a:prstGeom>
          <a:ln w="19050">
            <a:solidFill>
              <a:srgbClr val="D24641"/>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a:solidFill>
                  <a:schemeClr val="tx1"/>
                </a:solidFill>
                <a:latin typeface="+mn-ea"/>
              </a:rPr>
              <a:t>ききます</a:t>
            </a:r>
            <a:endParaRPr kumimoji="1" lang="en-US" altLang="ja-JP" sz="2400" dirty="0" smtClean="0">
              <a:solidFill>
                <a:schemeClr val="tx1"/>
              </a:solidFill>
              <a:latin typeface="+mn-ea"/>
            </a:endParaRPr>
          </a:p>
          <a:p>
            <a:pPr algn="ctr"/>
            <a:r>
              <a:rPr lang="en-US" altLang="ja-JP" sz="2000" dirty="0" err="1" smtClean="0">
                <a:solidFill>
                  <a:schemeClr val="tx1"/>
                </a:solidFill>
              </a:rPr>
              <a:t>kikimasu</a:t>
            </a:r>
            <a:endParaRPr kumimoji="1" lang="ja-JP" altLang="en-US" sz="2000" dirty="0">
              <a:solidFill>
                <a:schemeClr val="tx1"/>
              </a:solidFill>
            </a:endParaRPr>
          </a:p>
        </p:txBody>
      </p:sp>
      <p:pic>
        <p:nvPicPr>
          <p:cNvPr id="3" name="070200.MP3">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4" cstate="print">
            <a:extLst>
              <a:ext uri="{28A0092B-C50C-407E-A947-70E740481C1C}">
                <a14:useLocalDpi xmlns:a14="http://schemas.microsoft.com/office/drawing/2010/main" val="0"/>
              </a:ext>
            </a:extLst>
          </a:blip>
          <a:stretch>
            <a:fillRect/>
          </a:stretch>
        </p:blipFill>
        <p:spPr>
          <a:xfrm>
            <a:off x="4532266" y="537922"/>
            <a:ext cx="502328" cy="487362"/>
          </a:xfrm>
          <a:prstGeom prst="rect">
            <a:avLst/>
          </a:prstGeom>
        </p:spPr>
      </p:pic>
      <p:sp>
        <p:nvSpPr>
          <p:cNvPr id="28" name="正方形/長方形 27"/>
          <p:cNvSpPr/>
          <p:nvPr/>
        </p:nvSpPr>
        <p:spPr>
          <a:xfrm>
            <a:off x="870000" y="5859134"/>
            <a:ext cx="1631986" cy="720000"/>
          </a:xfrm>
          <a:prstGeom prst="rect">
            <a:avLst/>
          </a:prstGeom>
          <a:ln w="19050">
            <a:solidFill>
              <a:srgbClr val="D24641"/>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a:solidFill>
                  <a:schemeClr val="tx1"/>
                </a:solidFill>
                <a:latin typeface="+mn-ea"/>
              </a:rPr>
              <a:t>うたいます</a:t>
            </a:r>
            <a:endParaRPr kumimoji="1" lang="en-US" altLang="ja-JP" sz="2400" dirty="0" smtClean="0">
              <a:solidFill>
                <a:schemeClr val="tx1"/>
              </a:solidFill>
              <a:latin typeface="+mn-ea"/>
            </a:endParaRPr>
          </a:p>
          <a:p>
            <a:pPr algn="ctr"/>
            <a:r>
              <a:rPr lang="en-US" altLang="ja-JP" sz="2000" dirty="0" err="1" smtClean="0">
                <a:solidFill>
                  <a:schemeClr val="tx1"/>
                </a:solidFill>
              </a:rPr>
              <a:t>utaimasu</a:t>
            </a:r>
            <a:endParaRPr kumimoji="1" lang="ja-JP" altLang="en-US" sz="2000" dirty="0">
              <a:solidFill>
                <a:schemeClr val="tx1"/>
              </a:solidFill>
            </a:endParaRPr>
          </a:p>
        </p:txBody>
      </p:sp>
      <p:sp>
        <p:nvSpPr>
          <p:cNvPr id="29" name="正方形/長方形 28"/>
          <p:cNvSpPr/>
          <p:nvPr/>
        </p:nvSpPr>
        <p:spPr>
          <a:xfrm>
            <a:off x="3875636" y="5855836"/>
            <a:ext cx="1347734" cy="720000"/>
          </a:xfrm>
          <a:prstGeom prst="rect">
            <a:avLst/>
          </a:prstGeom>
          <a:ln w="19050">
            <a:solidFill>
              <a:srgbClr val="D24641"/>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smtClean="0">
                <a:solidFill>
                  <a:schemeClr val="tx1"/>
                </a:solidFill>
                <a:latin typeface="+mn-ea"/>
              </a:rPr>
              <a:t>します</a:t>
            </a:r>
            <a:endParaRPr kumimoji="1" lang="en-US" altLang="ja-JP" sz="2400" dirty="0" smtClean="0">
              <a:solidFill>
                <a:schemeClr val="tx1"/>
              </a:solidFill>
              <a:latin typeface="+mn-ea"/>
            </a:endParaRPr>
          </a:p>
          <a:p>
            <a:pPr algn="ctr"/>
            <a:r>
              <a:rPr lang="en-US" altLang="ja-JP" sz="2000" dirty="0" err="1" smtClean="0">
                <a:solidFill>
                  <a:schemeClr val="tx1"/>
                </a:solidFill>
              </a:rPr>
              <a:t>shimasu</a:t>
            </a:r>
            <a:endParaRPr kumimoji="1" lang="ja-JP" altLang="en-US" sz="2000" dirty="0">
              <a:solidFill>
                <a:schemeClr val="tx1"/>
              </a:solidFill>
            </a:endParaRPr>
          </a:p>
        </p:txBody>
      </p:sp>
      <p:sp>
        <p:nvSpPr>
          <p:cNvPr id="30" name="正方形/長方形 29"/>
          <p:cNvSpPr/>
          <p:nvPr/>
        </p:nvSpPr>
        <p:spPr>
          <a:xfrm>
            <a:off x="6771973" y="5859134"/>
            <a:ext cx="1368153" cy="720000"/>
          </a:xfrm>
          <a:prstGeom prst="rect">
            <a:avLst/>
          </a:prstGeom>
          <a:ln w="19050">
            <a:solidFill>
              <a:srgbClr val="D24641"/>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a:solidFill>
                  <a:schemeClr val="tx1"/>
                </a:solidFill>
                <a:latin typeface="+mn-ea"/>
              </a:rPr>
              <a:t>みます</a:t>
            </a:r>
            <a:endParaRPr kumimoji="1" lang="en-US" altLang="ja-JP" sz="2400" dirty="0" smtClean="0">
              <a:solidFill>
                <a:schemeClr val="tx1"/>
              </a:solidFill>
              <a:latin typeface="+mn-ea"/>
            </a:endParaRPr>
          </a:p>
          <a:p>
            <a:pPr algn="ctr"/>
            <a:r>
              <a:rPr lang="en-US" altLang="ja-JP" sz="2000" dirty="0" err="1" smtClean="0">
                <a:solidFill>
                  <a:schemeClr val="tx1"/>
                </a:solidFill>
              </a:rPr>
              <a:t>mimasu</a:t>
            </a:r>
            <a:endParaRPr kumimoji="1" lang="ja-JP" altLang="en-US" sz="2000" dirty="0">
              <a:solidFill>
                <a:schemeClr val="tx1"/>
              </a:solidFill>
            </a:endParaRPr>
          </a:p>
        </p:txBody>
      </p:sp>
      <p:pic>
        <p:nvPicPr>
          <p:cNvPr id="36" name="Picture 3"/>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369139" y="159885"/>
            <a:ext cx="748693" cy="44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7" name="直線コネクタ 36"/>
          <p:cNvCxnSpPr/>
          <p:nvPr/>
        </p:nvCxnSpPr>
        <p:spPr>
          <a:xfrm flipH="1">
            <a:off x="96664" y="363422"/>
            <a:ext cx="8280000" cy="0"/>
          </a:xfrm>
          <a:prstGeom prst="line">
            <a:avLst/>
          </a:prstGeom>
          <a:ln w="15875">
            <a:solidFill>
              <a:srgbClr val="D24641"/>
            </a:solidFill>
            <a:prstDash val="sysDash"/>
          </a:ln>
        </p:spPr>
        <p:style>
          <a:lnRef idx="1">
            <a:schemeClr val="dk1"/>
          </a:lnRef>
          <a:fillRef idx="0">
            <a:schemeClr val="dk1"/>
          </a:fillRef>
          <a:effectRef idx="0">
            <a:schemeClr val="dk1"/>
          </a:effectRef>
          <a:fontRef idx="minor">
            <a:schemeClr val="tx1"/>
          </a:fontRef>
        </p:style>
      </p:cxnSp>
      <p:sp>
        <p:nvSpPr>
          <p:cNvPr id="43" name="角丸四角形 42"/>
          <p:cNvSpPr/>
          <p:nvPr/>
        </p:nvSpPr>
        <p:spPr>
          <a:xfrm>
            <a:off x="4283968" y="1492612"/>
            <a:ext cx="576064"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t>2</a:t>
            </a:r>
            <a:endParaRPr kumimoji="1" lang="ja-JP" altLang="en-US" sz="2400" dirty="0"/>
          </a:p>
        </p:txBody>
      </p:sp>
      <p:sp>
        <p:nvSpPr>
          <p:cNvPr id="44" name="角丸四角形 43"/>
          <p:cNvSpPr/>
          <p:nvPr/>
        </p:nvSpPr>
        <p:spPr>
          <a:xfrm>
            <a:off x="7162772" y="4149838"/>
            <a:ext cx="576064"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t>6</a:t>
            </a:r>
            <a:endParaRPr kumimoji="1" lang="ja-JP" altLang="en-US" sz="2400" dirty="0"/>
          </a:p>
        </p:txBody>
      </p:sp>
      <p:sp>
        <p:nvSpPr>
          <p:cNvPr id="45" name="角丸四角形 44"/>
          <p:cNvSpPr/>
          <p:nvPr/>
        </p:nvSpPr>
        <p:spPr>
          <a:xfrm>
            <a:off x="1391773" y="4149838"/>
            <a:ext cx="576064"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t>4</a:t>
            </a:r>
            <a:endParaRPr kumimoji="1" lang="ja-JP" altLang="en-US" sz="2400" dirty="0"/>
          </a:p>
        </p:txBody>
      </p:sp>
      <p:sp>
        <p:nvSpPr>
          <p:cNvPr id="46" name="角丸四角形 45"/>
          <p:cNvSpPr/>
          <p:nvPr/>
        </p:nvSpPr>
        <p:spPr>
          <a:xfrm>
            <a:off x="4279081" y="4148864"/>
            <a:ext cx="576064"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t>5</a:t>
            </a:r>
            <a:endParaRPr kumimoji="1" lang="ja-JP" altLang="en-US" sz="2400" dirty="0"/>
          </a:p>
        </p:txBody>
      </p:sp>
      <p:sp>
        <p:nvSpPr>
          <p:cNvPr id="47" name="角丸四角形 46"/>
          <p:cNvSpPr/>
          <p:nvPr/>
        </p:nvSpPr>
        <p:spPr>
          <a:xfrm>
            <a:off x="7163530" y="1484784"/>
            <a:ext cx="576064"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t>3</a:t>
            </a:r>
            <a:endParaRPr kumimoji="1" lang="ja-JP" altLang="en-US" sz="2400" dirty="0"/>
          </a:p>
        </p:txBody>
      </p:sp>
      <p:sp>
        <p:nvSpPr>
          <p:cNvPr id="48" name="角丸四角形 47"/>
          <p:cNvSpPr/>
          <p:nvPr/>
        </p:nvSpPr>
        <p:spPr>
          <a:xfrm>
            <a:off x="1392531" y="1485627"/>
            <a:ext cx="576064"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t>1</a:t>
            </a:r>
            <a:endParaRPr kumimoji="1" lang="ja-JP" altLang="en-US" sz="2400" dirty="0"/>
          </a:p>
        </p:txBody>
      </p:sp>
      <p:sp>
        <p:nvSpPr>
          <p:cNvPr id="49" name="タイトル 6"/>
          <p:cNvSpPr txBox="1">
            <a:spLocks/>
          </p:cNvSpPr>
          <p:nvPr/>
        </p:nvSpPr>
        <p:spPr>
          <a:xfrm>
            <a:off x="179388" y="201613"/>
            <a:ext cx="7920037" cy="1079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3500" dirty="0" smtClean="0"/>
              <a:t>きいて　いいましょう　</a:t>
            </a:r>
            <a:r>
              <a:rPr lang="en-US" altLang="ja-JP" sz="3500" dirty="0" smtClean="0">
                <a:latin typeface="+mj-ea"/>
              </a:rPr>
              <a:t>2 </a:t>
            </a:r>
            <a:endParaRPr lang="ja-JP" altLang="en-US" sz="3500" dirty="0">
              <a:latin typeface="+mj-ea"/>
            </a:endParaRPr>
          </a:p>
        </p:txBody>
      </p:sp>
    </p:spTree>
    <p:extLst>
      <p:ext uri="{BB962C8B-B14F-4D97-AF65-F5344CB8AC3E}">
        <p14:creationId xmlns:p14="http://schemas.microsoft.com/office/powerpoint/2010/main" val="128758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5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25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25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25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5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47867" fill="hold"/>
                                        <p:tgtEl>
                                          <p:spTgt spid="3"/>
                                        </p:tgtEl>
                                      </p:cBhvr>
                                    </p:cmd>
                                  </p:childTnLst>
                                </p:cTn>
                              </p:par>
                            </p:childTnLst>
                          </p:cTn>
                        </p:par>
                      </p:childTnLst>
                    </p:cTn>
                  </p:par>
                </p:childTnLst>
              </p:cTn>
              <p:nextCondLst>
                <p:cond evt="onClick" delay="0">
                  <p:tgtEl>
                    <p:spTgt spid="3"/>
                  </p:tgtEl>
                </p:cond>
              </p:nextCondLst>
            </p:seq>
            <p:audio>
              <p:cMediaNode vol="80000">
                <p:cTn id="38" fill="hold" display="0">
                  <p:stCondLst>
                    <p:cond delay="indefinite"/>
                  </p:stCondLst>
                  <p:endCondLst>
                    <p:cond evt="onStopAudio" delay="0">
                      <p:tgtEl>
                        <p:sldTgt/>
                      </p:tgtEl>
                    </p:cond>
                  </p:endCondLst>
                </p:cTn>
                <p:tgtEl>
                  <p:spTgt spid="3"/>
                </p:tgtEl>
              </p:cMediaNode>
            </p:audio>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7508" fill="hold"/>
                                        <p:tgtEl>
                                          <p:spTgt spid="5"/>
                                        </p:tgtEl>
                                      </p:cBhvr>
                                    </p:cmd>
                                  </p:childTnLst>
                                </p:cTn>
                              </p:par>
                            </p:childTnLst>
                          </p:cTn>
                        </p:par>
                      </p:childTnLst>
                    </p:cTn>
                  </p:par>
                </p:childTnLst>
              </p:cTn>
              <p:nextCondLst>
                <p:cond evt="onClick" delay="0">
                  <p:tgtEl>
                    <p:spTgt spid="5"/>
                  </p:tgtEl>
                </p:cond>
              </p:nextCondLst>
            </p:seq>
            <p:audio>
              <p:cMediaNode vol="80000">
                <p:cTn id="44" fill="hold" display="0">
                  <p:stCondLst>
                    <p:cond delay="indefinite"/>
                  </p:stCondLst>
                  <p:endCondLst>
                    <p:cond evt="onStopAudio" delay="0">
                      <p:tgtEl>
                        <p:sldTgt/>
                      </p:tgtEl>
                    </p:cond>
                  </p:endCondLst>
                </p:cTn>
                <p:tgtEl>
                  <p:spTgt spid="5"/>
                </p:tgtEl>
              </p:cMediaNode>
            </p:audio>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7822" fill="hold"/>
                                        <p:tgtEl>
                                          <p:spTgt spid="6"/>
                                        </p:tgtEl>
                                      </p:cBhvr>
                                    </p:cmd>
                                  </p:childTnLst>
                                </p:cTn>
                              </p:par>
                            </p:childTnLst>
                          </p:cTn>
                        </p:par>
                      </p:childTnLst>
                    </p:cTn>
                  </p:par>
                </p:childTnLst>
              </p:cTn>
              <p:nextCondLst>
                <p:cond evt="onClick" delay="0">
                  <p:tgtEl>
                    <p:spTgt spid="6"/>
                  </p:tgtEl>
                </p:cond>
              </p:nextCondLst>
            </p:seq>
            <p:audio>
              <p:cMediaNode vol="80000">
                <p:cTn id="50" fill="hold" display="0">
                  <p:stCondLst>
                    <p:cond delay="indefinite"/>
                  </p:stCondLst>
                  <p:endCondLst>
                    <p:cond evt="onStopAudio" delay="0">
                      <p:tgtEl>
                        <p:sldTgt/>
                      </p:tgtEl>
                    </p:cond>
                  </p:endCondLst>
                </p:cTn>
                <p:tgtEl>
                  <p:spTgt spid="6"/>
                </p:tgtEl>
              </p:cMediaNode>
            </p:audio>
            <p:seq concurrent="1" nextAc="seek">
              <p:cTn id="51" restart="whenNotActive" fill="hold" evtFilter="cancelBubble" nodeType="interactiveSeq">
                <p:stCondLst>
                  <p:cond evt="onClick" delay="0">
                    <p:tgtEl>
                      <p:spTgt spid="7"/>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7273" fill="hold"/>
                                        <p:tgtEl>
                                          <p:spTgt spid="7"/>
                                        </p:tgtEl>
                                      </p:cBhvr>
                                    </p:cmd>
                                  </p:childTnLst>
                                </p:cTn>
                              </p:par>
                            </p:childTnLst>
                          </p:cTn>
                        </p:par>
                      </p:childTnLst>
                    </p:cTn>
                  </p:par>
                </p:childTnLst>
              </p:cTn>
              <p:nextCondLst>
                <p:cond evt="onClick" delay="0">
                  <p:tgtEl>
                    <p:spTgt spid="7"/>
                  </p:tgtEl>
                </p:cond>
              </p:nextCondLst>
            </p:seq>
            <p:audio>
              <p:cMediaNode vol="80000">
                <p:cTn id="56" fill="hold" display="0">
                  <p:stCondLst>
                    <p:cond delay="indefinite"/>
                  </p:stCondLst>
                  <p:endCondLst>
                    <p:cond evt="onStopAudio" delay="0">
                      <p:tgtEl>
                        <p:sldTgt/>
                      </p:tgtEl>
                    </p:cond>
                  </p:endCondLst>
                </p:cTn>
                <p:tgtEl>
                  <p:spTgt spid="7"/>
                </p:tgtEl>
              </p:cMediaNode>
            </p:audio>
            <p:seq concurrent="1" nextAc="seek">
              <p:cTn id="57" restart="whenNotActive" fill="hold" evtFilter="cancelBubble" nodeType="interactiveSeq">
                <p:stCondLst>
                  <p:cond evt="onClick" delay="0">
                    <p:tgtEl>
                      <p:spTgt spid="8"/>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8527" fill="hold"/>
                                        <p:tgtEl>
                                          <p:spTgt spid="8"/>
                                        </p:tgtEl>
                                      </p:cBhvr>
                                    </p:cmd>
                                  </p:childTnLst>
                                </p:cTn>
                              </p:par>
                            </p:childTnLst>
                          </p:cTn>
                        </p:par>
                      </p:childTnLst>
                    </p:cTn>
                  </p:par>
                </p:childTnLst>
              </p:cTn>
              <p:nextCondLst>
                <p:cond evt="onClick" delay="0">
                  <p:tgtEl>
                    <p:spTgt spid="8"/>
                  </p:tgtEl>
                </p:cond>
              </p:nextCondLst>
            </p:seq>
            <p:audio>
              <p:cMediaNode vol="80000">
                <p:cTn id="62" fill="hold" display="0">
                  <p:stCondLst>
                    <p:cond delay="indefinite"/>
                  </p:stCondLst>
                  <p:endCondLst>
                    <p:cond evt="onStopAudio" delay="0">
                      <p:tgtEl>
                        <p:sldTgt/>
                      </p:tgtEl>
                    </p:cond>
                  </p:endCondLst>
                </p:cTn>
                <p:tgtEl>
                  <p:spTgt spid="8"/>
                </p:tgtEl>
              </p:cMediaNode>
            </p:audio>
            <p:seq concurrent="1" nextAc="seek">
              <p:cTn id="63" restart="whenNotActive" fill="hold" evtFilter="cancelBubble" nodeType="interactiveSeq">
                <p:stCondLst>
                  <p:cond evt="onClick" delay="0">
                    <p:tgtEl>
                      <p:spTgt spid="9"/>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8344" fill="hold"/>
                                        <p:tgtEl>
                                          <p:spTgt spid="9"/>
                                        </p:tgtEl>
                                      </p:cBhvr>
                                    </p:cmd>
                                  </p:childTnLst>
                                </p:cTn>
                              </p:par>
                            </p:childTnLst>
                          </p:cTn>
                        </p:par>
                      </p:childTnLst>
                    </p:cTn>
                  </p:par>
                </p:childTnLst>
              </p:cTn>
              <p:nextCondLst>
                <p:cond evt="onClick" delay="0">
                  <p:tgtEl>
                    <p:spTgt spid="9"/>
                  </p:tgtEl>
                </p:cond>
              </p:nextCondLst>
            </p:seq>
            <p:audio>
              <p:cMediaNode vol="80000">
                <p:cTn id="68" fill="hold" display="0">
                  <p:stCondLst>
                    <p:cond delay="indefinite"/>
                  </p:stCondLst>
                  <p:endCondLst>
                    <p:cond evt="onStopAudio" delay="0">
                      <p:tgtEl>
                        <p:sldTgt/>
                      </p:tgtEl>
                    </p:cond>
                  </p:endCondLst>
                </p:cTn>
                <p:tgtEl>
                  <p:spTgt spid="9"/>
                </p:tgtEl>
              </p:cMediaNode>
            </p:audio>
            <p:seq concurrent="1" nextAc="seek">
              <p:cTn id="69" restart="whenNotActive" fill="hold" evtFilter="cancelBubble" nodeType="interactiveSeq">
                <p:stCondLst>
                  <p:cond evt="onClick" delay="0">
                    <p:tgtEl>
                      <p:spTgt spid="10"/>
                    </p:tgtEl>
                  </p:cond>
                </p:stCondLst>
                <p:endSync evt="end" delay="0">
                  <p:rtn val="all"/>
                </p:endSync>
                <p:childTnLst>
                  <p:par>
                    <p:cTn id="70" fill="hold">
                      <p:stCondLst>
                        <p:cond delay="0"/>
                      </p:stCondLst>
                      <p:childTnLst>
                        <p:par>
                          <p:cTn id="71" fill="hold">
                            <p:stCondLst>
                              <p:cond delay="0"/>
                            </p:stCondLst>
                            <p:childTnLst>
                              <p:par>
                                <p:cTn id="72" presetID="1" presetClass="mediacall" presetSubtype="0" fill="hold" nodeType="clickEffect">
                                  <p:stCondLst>
                                    <p:cond delay="0"/>
                                  </p:stCondLst>
                                  <p:childTnLst>
                                    <p:cmd type="call" cmd="playFrom(0.0)">
                                      <p:cBhvr>
                                        <p:cTn id="73" dur="8239" fill="hold"/>
                                        <p:tgtEl>
                                          <p:spTgt spid="10"/>
                                        </p:tgtEl>
                                      </p:cBhvr>
                                    </p:cmd>
                                  </p:childTnLst>
                                </p:cTn>
                              </p:par>
                            </p:childTnLst>
                          </p:cTn>
                        </p:par>
                      </p:childTnLst>
                    </p:cTn>
                  </p:par>
                </p:childTnLst>
              </p:cTn>
              <p:nextCondLst>
                <p:cond evt="onClick" delay="0">
                  <p:tgtEl>
                    <p:spTgt spid="10"/>
                  </p:tgtEl>
                </p:cond>
              </p:nextCondLst>
            </p:seq>
            <p:audio>
              <p:cMediaNode vol="80000">
                <p:cTn id="74" fill="hold" display="0">
                  <p:stCondLst>
                    <p:cond delay="indefinite"/>
                  </p:stCondLst>
                  <p:endCondLst>
                    <p:cond evt="onStopAudio" delay="0">
                      <p:tgtEl>
                        <p:sldTgt/>
                      </p:tgtEl>
                    </p:cond>
                  </p:endCondLst>
                </p:cTn>
                <p:tgtEl>
                  <p:spTgt spid="10"/>
                </p:tgtEl>
              </p:cMediaNode>
            </p:audio>
          </p:childTnLst>
        </p:cTn>
      </p:par>
    </p:tnLst>
    <p:bldLst>
      <p:bldP spid="25" grpId="0" animBg="1"/>
      <p:bldP spid="26" grpId="0" animBg="1"/>
      <p:bldP spid="27" grpId="0" animBg="1"/>
      <p:bldP spid="28" grpId="0" animBg="1"/>
      <p:bldP spid="29"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003" y="2708920"/>
            <a:ext cx="7574120" cy="3768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621784" y="1484784"/>
            <a:ext cx="7982664" cy="954107"/>
          </a:xfrm>
          <a:prstGeom prst="rect">
            <a:avLst/>
          </a:prstGeom>
          <a:noFill/>
        </p:spPr>
        <p:txBody>
          <a:bodyPr wrap="square" rtlCol="0">
            <a:spAutoFit/>
          </a:bodyPr>
          <a:lstStyle/>
          <a:p>
            <a:r>
              <a:rPr lang="en-US" altLang="ja-JP" sz="2800" dirty="0" err="1"/>
              <a:t>Pasangkan</a:t>
            </a:r>
            <a:r>
              <a:rPr lang="en-US" altLang="ja-JP" sz="2800" dirty="0"/>
              <a:t> kata-kata </a:t>
            </a:r>
            <a:r>
              <a:rPr lang="en-US" altLang="ja-JP" sz="2800" dirty="0" err="1"/>
              <a:t>dengan</a:t>
            </a:r>
            <a:r>
              <a:rPr lang="en-US" altLang="ja-JP" sz="2800" dirty="0"/>
              <a:t> kata </a:t>
            </a:r>
            <a:r>
              <a:rPr lang="en-US" altLang="ja-JP" sz="2800" dirty="0" err="1"/>
              <a:t>padanan</a:t>
            </a:r>
            <a:r>
              <a:rPr lang="en-US" altLang="ja-JP" sz="2800" dirty="0"/>
              <a:t> </a:t>
            </a:r>
            <a:r>
              <a:rPr lang="en-US" altLang="ja-JP" sz="2800" dirty="0" err="1"/>
              <a:t>kerja</a:t>
            </a:r>
            <a:r>
              <a:rPr lang="en-US" altLang="ja-JP" sz="2800" dirty="0"/>
              <a:t> </a:t>
            </a:r>
            <a:r>
              <a:rPr lang="en-US" altLang="ja-JP" sz="2800" dirty="0" smtClean="0"/>
              <a:t>yang </a:t>
            </a:r>
            <a:r>
              <a:rPr lang="en-US" altLang="ja-JP" sz="2800" dirty="0" err="1"/>
              <a:t>sesuai</a:t>
            </a:r>
            <a:r>
              <a:rPr lang="en-US" altLang="ja-JP" sz="2800" dirty="0" smtClean="0"/>
              <a:t>!</a:t>
            </a:r>
            <a:endParaRPr lang="ja-JP" altLang="ja-JP" sz="2800" dirty="0"/>
          </a:p>
        </p:txBody>
      </p:sp>
      <p:pic>
        <p:nvPicPr>
          <p:cNvPr id="2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9139" y="159885"/>
            <a:ext cx="748693" cy="44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6" name="直線コネクタ 25"/>
          <p:cNvCxnSpPr/>
          <p:nvPr/>
        </p:nvCxnSpPr>
        <p:spPr>
          <a:xfrm flipH="1">
            <a:off x="96664" y="363422"/>
            <a:ext cx="8280000" cy="0"/>
          </a:xfrm>
          <a:prstGeom prst="line">
            <a:avLst/>
          </a:prstGeom>
          <a:ln w="15875">
            <a:solidFill>
              <a:srgbClr val="D24641"/>
            </a:solidFill>
            <a:prstDash val="sysDash"/>
          </a:ln>
        </p:spPr>
        <p:style>
          <a:lnRef idx="1">
            <a:schemeClr val="dk1"/>
          </a:lnRef>
          <a:fillRef idx="0">
            <a:schemeClr val="dk1"/>
          </a:fillRef>
          <a:effectRef idx="0">
            <a:schemeClr val="dk1"/>
          </a:effectRef>
          <a:fontRef idx="minor">
            <a:schemeClr val="tx1"/>
          </a:fontRef>
        </p:style>
      </p:cxnSp>
      <p:sp>
        <p:nvSpPr>
          <p:cNvPr id="27" name="タイトル 1"/>
          <p:cNvSpPr>
            <a:spLocks noGrp="1"/>
          </p:cNvSpPr>
          <p:nvPr>
            <p:ph type="title"/>
          </p:nvPr>
        </p:nvSpPr>
        <p:spPr>
          <a:xfrm>
            <a:off x="166688" y="188913"/>
            <a:ext cx="7920037" cy="1079500"/>
          </a:xfrm>
        </p:spPr>
        <p:txBody>
          <a:bodyPr>
            <a:normAutofit/>
          </a:bodyPr>
          <a:lstStyle/>
          <a:p>
            <a:pPr algn="l">
              <a:defRPr/>
            </a:pPr>
            <a:r>
              <a:rPr lang="ja-JP" altLang="en-US" sz="3500" dirty="0" smtClean="0">
                <a:latin typeface="+mj-ea"/>
              </a:rPr>
              <a:t>よみましょう　</a:t>
            </a:r>
            <a:r>
              <a:rPr lang="en-US" altLang="ja-JP" sz="3500" dirty="0" smtClean="0">
                <a:latin typeface="+mj-ea"/>
              </a:rPr>
              <a:t>2 </a:t>
            </a:r>
            <a:endParaRPr lang="ja-JP" altLang="en-US" sz="3500" dirty="0">
              <a:latin typeface="+mj-ea"/>
            </a:endParaRPr>
          </a:p>
        </p:txBody>
      </p:sp>
    </p:spTree>
    <p:extLst>
      <p:ext uri="{BB962C8B-B14F-4D97-AF65-F5344CB8AC3E}">
        <p14:creationId xmlns:p14="http://schemas.microsoft.com/office/powerpoint/2010/main" val="4857517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2237</TotalTime>
  <Words>3927</Words>
  <Application>Microsoft Office PowerPoint</Application>
  <PresentationFormat>画面に合わせる (4:3)</PresentationFormat>
  <Paragraphs>651</Paragraphs>
  <Slides>35</Slides>
  <Notes>35</Notes>
  <HiddenSlides>1</HiddenSlides>
  <MMClips>42</MMClips>
  <ScaleCrop>false</ScaleCrop>
  <HeadingPairs>
    <vt:vector size="4" baseType="variant">
      <vt:variant>
        <vt:lpstr>テーマ</vt:lpstr>
      </vt:variant>
      <vt:variant>
        <vt:i4>1</vt:i4>
      </vt:variant>
      <vt:variant>
        <vt:lpstr>スライド タイトル</vt:lpstr>
      </vt:variant>
      <vt:variant>
        <vt:i4>35</vt:i4>
      </vt:variant>
    </vt:vector>
  </HeadingPairs>
  <TitlesOfParts>
    <vt:vector size="36" baseType="lpstr">
      <vt:lpstr>Office ​​テーマ</vt:lpstr>
      <vt:lpstr>PowerPoint プレゼンテーション</vt:lpstr>
      <vt:lpstr>PowerPoint プレゼンテーション</vt:lpstr>
      <vt:lpstr>PowerPoint プレゼンテーション</vt:lpstr>
      <vt:lpstr>きいて　いいましょう　1① </vt:lpstr>
      <vt:lpstr>きいて　いいましょう　1② </vt:lpstr>
      <vt:lpstr>PowerPoint プレゼンテーション</vt:lpstr>
      <vt:lpstr>よみましょう　1</vt:lpstr>
      <vt:lpstr>PowerPoint プレゼンテーション</vt:lpstr>
      <vt:lpstr>よみましょう　2 </vt:lpstr>
      <vt:lpstr>PowerPoint プレゼンテーション</vt:lpstr>
      <vt:lpstr>PowerPoint プレゼンテーション</vt:lpstr>
      <vt:lpstr>はなしましょう　1</vt:lpstr>
      <vt:lpstr>Wawancara： Hobi   </vt:lpstr>
      <vt:lpstr>PowerPoint プレゼンテーション</vt:lpstr>
      <vt:lpstr>PowerPoint プレゼンテーション</vt:lpstr>
      <vt:lpstr>PowerPoint プレゼンテーション</vt:lpstr>
      <vt:lpstr>PowerPoint プレゼンテーション</vt:lpstr>
      <vt:lpstr>はなしましょう　2</vt:lpstr>
      <vt:lpstr>PowerPoint プレゼンテーション</vt:lpstr>
      <vt:lpstr>Proyek: Poster Hobi Teman　①</vt:lpstr>
      <vt:lpstr>PowerPoint プレゼンテーション</vt:lpstr>
      <vt:lpstr>Contoh Presentasi Hasil Wawancara</vt:lpstr>
      <vt:lpstr>PowerPoint プレゼンテーション</vt:lpstr>
      <vt:lpstr>PowerPoint プレゼンテーション</vt:lpstr>
      <vt:lpstr>PowerPoint プレゼンテーション</vt:lpstr>
      <vt:lpstr>Latihan </vt:lpstr>
      <vt:lpstr>PowerPoint プレゼンテーション</vt:lpstr>
      <vt:lpstr>よみましょう 3　「ともだちの　しゅみ」②</vt:lpstr>
      <vt:lpstr>PowerPoint プレゼンテーション</vt:lpstr>
      <vt:lpstr>PowerPoint プレゼンテーション</vt:lpstr>
      <vt:lpstr>PowerPoint プレゼンテーション</vt:lpstr>
      <vt:lpstr>PowerPoint プレゼンテーション</vt:lpstr>
      <vt:lpstr>Rangkuman Materi Pembelajaran　① </vt:lpstr>
      <vt:lpstr>Rangkuman Materi Pembelajaran　② </vt:lpstr>
      <vt:lpstr>Penilaian Diri</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Bab 7　よく　 ロックを　ききます</dc:title>
  <dc:creator>Evi</dc:creator>
  <cp:lastModifiedBy>Eko</cp:lastModifiedBy>
  <cp:revision>317</cp:revision>
  <cp:lastPrinted>2016-05-09T12:31:44Z</cp:lastPrinted>
  <dcterms:created xsi:type="dcterms:W3CDTF">2015-07-07T02:25:44Z</dcterms:created>
  <dcterms:modified xsi:type="dcterms:W3CDTF">2017-08-08T09:09:12Z</dcterms:modified>
</cp:coreProperties>
</file>