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93" r:id="rId3"/>
    <p:sldId id="264" r:id="rId4"/>
    <p:sldId id="373" r:id="rId5"/>
    <p:sldId id="336" r:id="rId6"/>
    <p:sldId id="391" r:id="rId7"/>
    <p:sldId id="337" r:id="rId8"/>
    <p:sldId id="338" r:id="rId9"/>
    <p:sldId id="339" r:id="rId10"/>
    <p:sldId id="319" r:id="rId11"/>
    <p:sldId id="380" r:id="rId12"/>
    <p:sldId id="394" r:id="rId13"/>
    <p:sldId id="396" r:id="rId14"/>
    <p:sldId id="347" r:id="rId15"/>
    <p:sldId id="393" r:id="rId16"/>
    <p:sldId id="397" r:id="rId17"/>
    <p:sldId id="341" r:id="rId18"/>
    <p:sldId id="352" r:id="rId19"/>
    <p:sldId id="353" r:id="rId20"/>
    <p:sldId id="398" r:id="rId21"/>
    <p:sldId id="354" r:id="rId22"/>
    <p:sldId id="399" r:id="rId23"/>
    <p:sldId id="356" r:id="rId24"/>
    <p:sldId id="357" r:id="rId25"/>
    <p:sldId id="358" r:id="rId26"/>
    <p:sldId id="402" r:id="rId27"/>
    <p:sldId id="383" r:id="rId28"/>
    <p:sldId id="365" r:id="rId29"/>
    <p:sldId id="366" r:id="rId30"/>
    <p:sldId id="367" r:id="rId31"/>
    <p:sldId id="385" r:id="rId32"/>
    <p:sldId id="386" r:id="rId33"/>
    <p:sldId id="389" r:id="rId34"/>
    <p:sldId id="387" r:id="rId35"/>
    <p:sldId id="346" r:id="rId3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8C69"/>
    <a:srgbClr val="B94177"/>
    <a:srgbClr val="DEEBF7"/>
    <a:srgbClr val="FFFFAD"/>
    <a:srgbClr val="F088DC"/>
    <a:srgbClr val="FDEADA"/>
    <a:srgbClr val="BDD7EE"/>
    <a:srgbClr val="F8CBAD"/>
    <a:srgbClr val="DAE3F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23" autoAdjust="0"/>
    <p:restoredTop sz="63315" autoAdjust="0"/>
  </p:normalViewPr>
  <p:slideViewPr>
    <p:cSldViewPr>
      <p:cViewPr varScale="1">
        <p:scale>
          <a:sx n="71" d="100"/>
          <a:sy n="71" d="100"/>
        </p:scale>
        <p:origin x="-1170" y="-108"/>
      </p:cViewPr>
      <p:guideLst>
        <p:guide orient="horz" pos="2160"/>
        <p:guide pos="2880"/>
      </p:guideLst>
    </p:cSldViewPr>
  </p:slideViewPr>
  <p:outlineViewPr>
    <p:cViewPr>
      <p:scale>
        <a:sx n="33" d="100"/>
        <a:sy n="33" d="100"/>
      </p:scale>
      <p:origin x="0" y="150"/>
    </p:cViewPr>
  </p:outlineViewPr>
  <p:notesTextViewPr>
    <p:cViewPr>
      <p:scale>
        <a:sx n="100" d="100"/>
        <a:sy n="100" d="100"/>
      </p:scale>
      <p:origin x="0" y="0"/>
    </p:cViewPr>
  </p:notesTextViewPr>
  <p:sorterViewPr>
    <p:cViewPr varScale="1">
      <p:scale>
        <a:sx n="100" d="100"/>
        <a:sy n="100" d="100"/>
      </p:scale>
      <p:origin x="0" y="54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8F63607E-1294-4ABE-8BC6-C4F2292F33C4}" type="datetimeFigureOut">
              <a:rPr kumimoji="1" lang="ja-JP" altLang="en-US" smtClean="0"/>
              <a:pPr/>
              <a:t>2017/8/8</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B94231CA-3F05-45F7-A88A-4BF42A5D0D08}" type="slidenum">
              <a:rPr kumimoji="1" lang="ja-JP" altLang="en-US" smtClean="0"/>
              <a:pPr/>
              <a:t>‹#›</a:t>
            </a:fld>
            <a:endParaRPr kumimoji="1" lang="ja-JP" altLang="en-US"/>
          </a:p>
        </p:txBody>
      </p:sp>
    </p:spTree>
    <p:extLst>
      <p:ext uri="{BB962C8B-B14F-4D97-AF65-F5344CB8AC3E}">
        <p14:creationId xmlns:p14="http://schemas.microsoft.com/office/powerpoint/2010/main" val="55333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1</a:t>
            </a:fld>
            <a:endParaRPr kumimoji="1" lang="ja-JP" altLang="en-US"/>
          </a:p>
        </p:txBody>
      </p:sp>
    </p:spTree>
    <p:extLst>
      <p:ext uri="{BB962C8B-B14F-4D97-AF65-F5344CB8AC3E}">
        <p14:creationId xmlns:p14="http://schemas.microsoft.com/office/powerpoint/2010/main" val="3885070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mendengarkan</a:t>
            </a:r>
            <a:r>
              <a:rPr kumimoji="1" lang="en-US" altLang="ja-JP" sz="1200" kern="1200" dirty="0" smtClean="0">
                <a:solidFill>
                  <a:schemeClr val="tx1"/>
                </a:solidFill>
                <a:effectLst/>
                <a:latin typeface="+mn-lt"/>
                <a:ea typeface="+mn-ea"/>
                <a:cs typeface="+mn-cs"/>
              </a:rPr>
              <a:t> model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presentasi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Konfirmasikan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fungsi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artinya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Ulangi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sambil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melihat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tulisannya</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mempraktekkan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beberapa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informasi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sebenarnya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Tujuannya</a:t>
            </a:r>
            <a:r>
              <a:rPr kumimoji="1" lang="en-US" altLang="ja-JP" sz="1200" kern="1200" dirty="0" smtClean="0">
                <a:solidFill>
                  <a:schemeClr val="tx1"/>
                </a:solidFill>
                <a:effectLst/>
                <a:latin typeface="+mn-lt"/>
                <a:ea typeface="+mn-ea"/>
                <a:cs typeface="+mn-cs"/>
              </a:rPr>
              <a:t> BUKAN </a:t>
            </a:r>
            <a:r>
              <a:rPr kumimoji="1" lang="en-US" altLang="ja-JP" sz="1200" kern="1200" dirty="0" err="1" smtClean="0">
                <a:solidFill>
                  <a:schemeClr val="tx1"/>
                </a:solidFill>
                <a:effectLst/>
                <a:latin typeface="+mn-lt"/>
                <a:ea typeface="+mn-ea"/>
                <a:cs typeface="+mn-cs"/>
              </a:rPr>
              <a:t>menghafal</a:t>
            </a:r>
            <a:r>
              <a:rPr kumimoji="1" lang="en-US" altLang="ja-JP" sz="1200" kern="1200" dirty="0" smtClean="0">
                <a:solidFill>
                  <a:schemeClr val="tx1"/>
                </a:solidFill>
                <a:effectLst/>
                <a:latin typeface="+mn-lt"/>
                <a:ea typeface="+mn-ea"/>
                <a:cs typeface="+mn-cs"/>
              </a:rPr>
              <a:t> model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melafalkan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benar</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YANG PENTING </a:t>
            </a:r>
            <a:r>
              <a:rPr kumimoji="1" lang="en-US" altLang="ja-JP" sz="1200" kern="1200" dirty="0" err="1" smtClean="0">
                <a:solidFill>
                  <a:schemeClr val="tx1"/>
                </a:solidFill>
                <a:effectLst/>
                <a:latin typeface="+mn-lt"/>
                <a:ea typeface="+mn-ea"/>
                <a:cs typeface="+mn-cs"/>
              </a:rPr>
              <a:t>pada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bagian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kesempatan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kepada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mengutarakan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informasi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sesungguhnya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mengenai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dirinya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kepada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banyak</a:t>
            </a:r>
            <a:r>
              <a:rPr kumimoji="1" lang="en-US" altLang="ja-JP" sz="1200" kern="1200" dirty="0" smtClean="0">
                <a:solidFill>
                  <a:schemeClr val="tx1"/>
                </a:solidFill>
                <a:effectLst/>
                <a:latin typeface="+mn-lt"/>
                <a:ea typeface="+mn-ea"/>
                <a:cs typeface="+mn-cs"/>
              </a:rPr>
              <a:t> orang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mendengar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教科書の日本語訳：</a:t>
            </a:r>
            <a:r>
              <a:rPr kumimoji="1" lang="ja-JP" altLang="ja-JP" sz="1200" kern="1200" dirty="0" smtClean="0">
                <a:solidFill>
                  <a:schemeClr val="tx1"/>
                </a:solidFill>
                <a:effectLst/>
                <a:latin typeface="+mn-lt"/>
                <a:ea typeface="+mn-ea"/>
                <a:cs typeface="+mn-cs"/>
              </a:rPr>
              <a:t>ペットについての会話</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モデルの音声を聞く。意味を確認する。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文字を見ながら、口慣らしのために繰り返す。（モデル文を覚えたり、正しく発音することが目的ではない。）</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何人もの違う人に自分のことを何度も言う、違う人の答えを聞くことが大事。</a:t>
            </a:r>
          </a:p>
        </p:txBody>
      </p:sp>
      <p:sp>
        <p:nvSpPr>
          <p:cNvPr id="4" name="スライド番号プレースホルダー 3"/>
          <p:cNvSpPr>
            <a:spLocks noGrp="1"/>
          </p:cNvSpPr>
          <p:nvPr>
            <p:ph type="sldNum" sz="quarter" idx="10"/>
          </p:nvPr>
        </p:nvSpPr>
        <p:spPr/>
        <p:txBody>
          <a:bodyPr/>
          <a:lstStyle/>
          <a:p>
            <a:fld id="{2B7D7C28-D5E2-484D-8EC7-7CAD8C566ED5}" type="slidenum">
              <a:rPr kumimoji="1" lang="ja-JP" altLang="en-US" smtClean="0"/>
              <a:pPr/>
              <a:t>10</a:t>
            </a:fld>
            <a:endParaRPr kumimoji="1" lang="ja-JP" altLang="en-US"/>
          </a:p>
        </p:txBody>
      </p:sp>
    </p:spTree>
    <p:extLst>
      <p:ext uri="{BB962C8B-B14F-4D97-AF65-F5344CB8AC3E}">
        <p14:creationId xmlns:p14="http://schemas.microsoft.com/office/powerpoint/2010/main" val="2585704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penjelasan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instruksi</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mengetahui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situasi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tujuan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ini</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pilihan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Apabila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beberapa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jangan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dua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sekaligus</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dikerjakan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berkali</a:t>
            </a:r>
            <a:r>
              <a:rPr kumimoji="1" lang="en-US" altLang="ja-JP" sz="1200" kern="1200" dirty="0" smtClean="0">
                <a:solidFill>
                  <a:schemeClr val="tx1"/>
                </a:solidFill>
                <a:effectLst/>
                <a:latin typeface="+mn-lt"/>
                <a:ea typeface="+mn-ea"/>
                <a:cs typeface="+mn-cs"/>
              </a:rPr>
              <a:t>-kali.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sesama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Setelah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Ketika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wawancara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kepada</a:t>
            </a:r>
            <a:r>
              <a:rPr kumimoji="1" lang="en-US" altLang="ja-JP" sz="1200" kern="1200" baseline="0" dirty="0" smtClean="0">
                <a:solidFill>
                  <a:schemeClr val="tx1"/>
                </a:solidFill>
                <a:effectLst/>
                <a:latin typeface="+mn-lt"/>
                <a:ea typeface="+mn-ea"/>
                <a:cs typeface="+mn-cs"/>
              </a:rPr>
              <a:t> 5 </a:t>
            </a:r>
            <a:r>
              <a:rPr kumimoji="1" lang="en-US" altLang="ja-JP" sz="1200" kern="1200" baseline="0" dirty="0" err="1" smtClean="0">
                <a:solidFill>
                  <a:schemeClr val="tx1"/>
                </a:solidFill>
                <a:effectLst/>
                <a:latin typeface="+mn-lt"/>
                <a:ea typeface="+mn-ea"/>
                <a:cs typeface="+mn-cs"/>
              </a:rPr>
              <a:t>teman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tidak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boleh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melakukan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kembali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percakapan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dengan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teman</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sudah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menjadi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pasangan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pada</a:t>
            </a:r>
            <a:r>
              <a:rPr kumimoji="1" lang="en-US" altLang="ja-JP" sz="1200" kern="1200" baseline="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「はなしましょう１」</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karena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tidak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informasi</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didapat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akhir</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kesimpulan</a:t>
            </a:r>
            <a:r>
              <a:rPr kumimoji="1" lang="en-US" altLang="ja-JP" sz="1200" kern="1200" baseline="0" dirty="0" smtClean="0">
                <a:solidFill>
                  <a:schemeClr val="tx1"/>
                </a:solidFill>
                <a:effectLst/>
                <a:latin typeface="+mn-lt"/>
                <a:ea typeface="+mn-ea"/>
                <a:cs typeface="+mn-cs"/>
              </a:rPr>
              <a:t> guru </a:t>
            </a:r>
            <a:r>
              <a:rPr kumimoji="1" lang="en-US" altLang="ja-JP" sz="1200" kern="1200" baseline="0" dirty="0" err="1" smtClean="0">
                <a:solidFill>
                  <a:schemeClr val="tx1"/>
                </a:solidFill>
                <a:effectLst/>
                <a:latin typeface="+mn-lt"/>
                <a:ea typeface="+mn-ea"/>
                <a:cs typeface="+mn-cs"/>
              </a:rPr>
              <a:t>meminta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pendapat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dari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beberapa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siswa</a:t>
            </a:r>
            <a:r>
              <a:rPr kumimoji="1" lang="en-US" altLang="ja-JP" sz="1200" kern="1200" baseline="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_______________________________________________________________________________________________________________________________________________________________________________________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インタビュー：ペット</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「はなしましょう</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」を例にして</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人の友達にペットについてインタビューしなさい。表の一番上の行には、自分のことを書き入れなさい。ペットがいれば</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いなければ</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を書いてください。いない場合、その理由を書きなさい。</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表内＜</a:t>
            </a:r>
            <a:r>
              <a:rPr kumimoji="1" lang="ja-JP" altLang="ja-JP" sz="1200" kern="1200" dirty="0" smtClean="0">
                <a:solidFill>
                  <a:schemeClr val="tx1"/>
                </a:solidFill>
                <a:effectLst/>
                <a:latin typeface="+mn-lt"/>
                <a:ea typeface="+mn-ea"/>
                <a:cs typeface="+mn-cs"/>
              </a:rPr>
              <a:t>名前</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ペットの有無</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どんなペット</a:t>
            </a:r>
            <a:r>
              <a:rPr kumimoji="1" lang="en-US" altLang="ja-JP" sz="1200" kern="1200" dirty="0" smtClean="0">
                <a:solidFill>
                  <a:schemeClr val="tx1"/>
                </a:solidFill>
                <a:effectLst/>
                <a:latin typeface="+mn-lt"/>
                <a:ea typeface="+mn-ea"/>
                <a:cs typeface="+mn-cs"/>
              </a:rPr>
              <a:t> or</a:t>
            </a:r>
            <a:r>
              <a:rPr kumimoji="1" lang="en-US" altLang="ja-JP" sz="1200" kern="1200" baseline="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理由</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表の下＜</a:t>
            </a:r>
            <a:r>
              <a:rPr kumimoji="1" lang="ja-JP" altLang="ja-JP" sz="1200" kern="1200" dirty="0" smtClean="0">
                <a:solidFill>
                  <a:schemeClr val="tx1"/>
                </a:solidFill>
                <a:effectLst/>
                <a:latin typeface="+mn-lt"/>
                <a:ea typeface="+mn-ea"/>
                <a:cs typeface="+mn-cs"/>
              </a:rPr>
              <a:t>クラスの人はどんなペットを飼っていましたか。飼っていない人にはどんな理由がありましたか。</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進め方</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生徒は指示を読む。タスクは何か（どんな場面や目的の会話を聞くか、何を理解するか）確認する。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選択肢を確認する。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複数のタスクがある場合は、</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回に一つの目的で聞く。</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例題をみんなでやってみる。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複数回聞く。答えは生徒同士で確認する。全体でもう一度聞いて答えを確認する。</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wawancara</a:t>
            </a:r>
            <a:r>
              <a:rPr kumimoji="1" lang="ja-JP" altLang="ja-JP" sz="1200" kern="1200" dirty="0" smtClean="0">
                <a:solidFill>
                  <a:schemeClr val="tx1"/>
                </a:solidFill>
                <a:effectLst/>
                <a:latin typeface="+mn-lt"/>
                <a:ea typeface="+mn-ea"/>
                <a:cs typeface="+mn-cs"/>
              </a:rPr>
              <a:t>では</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人にインタビューをするが「はなしましょう１」で話した相手にはインタビューしないようにする（情報差が無いため）。</a:t>
            </a:r>
          </a:p>
          <a:p>
            <a:r>
              <a:rPr kumimoji="1" lang="ja-JP" altLang="ja-JP" sz="1200" kern="1200" dirty="0" smtClean="0">
                <a:solidFill>
                  <a:schemeClr val="tx1"/>
                </a:solidFill>
                <a:effectLst/>
                <a:latin typeface="+mn-lt"/>
                <a:ea typeface="+mn-ea"/>
                <a:cs typeface="+mn-cs"/>
              </a:rPr>
              <a:t>また、最後のまとめは教師が問いかけて数人の生徒から意見をもらう。</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11</a:t>
            </a:fld>
            <a:endParaRPr kumimoji="1" lang="ja-JP" altLang="en-US"/>
          </a:p>
        </p:txBody>
      </p:sp>
    </p:spTree>
    <p:extLst>
      <p:ext uri="{BB962C8B-B14F-4D97-AF65-F5344CB8AC3E}">
        <p14:creationId xmlns:p14="http://schemas.microsoft.com/office/powerpoint/2010/main" val="2170937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memikirkan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fungsi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pola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maknanya.disampaikan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oleh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Bila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kesalahan</a:t>
            </a:r>
            <a:r>
              <a:rPr kumimoji="1" lang="en-US" altLang="ja-JP" sz="1200" kern="1200" dirty="0" smtClean="0">
                <a:solidFill>
                  <a:schemeClr val="tx1"/>
                </a:solidFill>
                <a:effectLst/>
                <a:latin typeface="+mn-lt"/>
                <a:ea typeface="+mn-ea"/>
                <a:cs typeface="+mn-cs"/>
              </a:rPr>
              <a:t>, guru </a:t>
            </a:r>
            <a:r>
              <a:rPr kumimoji="1" lang="en-US" altLang="ja-JP" sz="1200" kern="1200" dirty="0" err="1" smtClean="0">
                <a:solidFill>
                  <a:schemeClr val="tx1"/>
                </a:solidFill>
                <a:effectLst/>
                <a:latin typeface="+mn-lt"/>
                <a:ea typeface="+mn-ea"/>
                <a:cs typeface="+mn-cs"/>
              </a:rPr>
              <a:t>menanyakan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pendapat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lain. </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smtClean="0">
                <a:solidFill>
                  <a:schemeClr val="tx1"/>
                </a:solidFill>
                <a:effectLst/>
                <a:latin typeface="+mn-lt"/>
                <a:ea typeface="+mn-ea"/>
                <a:cs typeface="+mn-cs"/>
              </a:rPr>
              <a:t>Guru </a:t>
            </a:r>
            <a:r>
              <a:rPr kumimoji="1" lang="en-US" altLang="ja-JP" sz="1200" kern="1200" dirty="0" err="1" smtClean="0">
                <a:solidFill>
                  <a:schemeClr val="tx1"/>
                </a:solidFill>
                <a:effectLst/>
                <a:latin typeface="+mn-lt"/>
                <a:ea typeface="+mn-ea"/>
                <a:cs typeface="+mn-cs"/>
              </a:rPr>
              <a:t>hanya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sejenis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memancing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berpikir</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smtClean="0">
                <a:solidFill>
                  <a:schemeClr val="tx1"/>
                </a:solidFill>
                <a:effectLst/>
                <a:latin typeface="+mn-lt"/>
                <a:ea typeface="+mn-ea"/>
                <a:cs typeface="+mn-cs"/>
              </a:rPr>
              <a:t>Di </a:t>
            </a:r>
            <a:r>
              <a:rPr kumimoji="1" lang="en-US" altLang="ja-JP" sz="1200" kern="1200" dirty="0" err="1" smtClean="0">
                <a:solidFill>
                  <a:schemeClr val="tx1"/>
                </a:solidFill>
                <a:effectLst/>
                <a:latin typeface="+mn-lt"/>
                <a:ea typeface="+mn-ea"/>
                <a:cs typeface="+mn-cs"/>
              </a:rPr>
              <a:t>sini</a:t>
            </a:r>
            <a:r>
              <a:rPr kumimoji="1" lang="en-US" altLang="ja-JP" sz="1200" kern="1200" dirty="0" smtClean="0">
                <a:solidFill>
                  <a:schemeClr val="tx1"/>
                </a:solidFill>
                <a:effectLst/>
                <a:latin typeface="+mn-lt"/>
                <a:ea typeface="+mn-ea"/>
                <a:cs typeface="+mn-cs"/>
              </a:rPr>
              <a:t> guru TIDAK </a:t>
            </a:r>
            <a:r>
              <a:rPr kumimoji="1" lang="en-US" altLang="ja-JP" sz="1200" kern="1200" dirty="0" err="1" smtClean="0">
                <a:solidFill>
                  <a:schemeClr val="tx1"/>
                </a:solidFill>
                <a:effectLst/>
                <a:latin typeface="+mn-lt"/>
                <a:ea typeface="+mn-ea"/>
                <a:cs typeface="+mn-cs"/>
              </a:rPr>
              <a:t>menjelaskan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tidak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menuliskan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mengingat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penjelasan</a:t>
            </a:r>
            <a:r>
              <a:rPr kumimoji="1" lang="en-US" altLang="ja-JP" sz="1200" kern="1200" dirty="0" smtClean="0">
                <a:solidFill>
                  <a:schemeClr val="tx1"/>
                </a:solidFill>
                <a:effectLst/>
                <a:latin typeface="+mn-lt"/>
                <a:ea typeface="+mn-ea"/>
                <a:cs typeface="+mn-cs"/>
              </a:rPr>
              <a:t> guru. (</a:t>
            </a:r>
            <a:r>
              <a:rPr kumimoji="1" lang="en-US" altLang="ja-JP" sz="1200" kern="1200" dirty="0" err="1" smtClean="0">
                <a:solidFill>
                  <a:schemeClr val="tx1"/>
                </a:solidFill>
                <a:effectLst/>
                <a:latin typeface="+mn-lt"/>
                <a:ea typeface="+mn-ea"/>
                <a:cs typeface="+mn-cs"/>
              </a:rPr>
              <a:t>fungsi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masing-masing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pola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ditulis</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catatan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baseline="0" dirty="0" smtClean="0"/>
          </a:p>
          <a:p>
            <a:pPr marL="0" indent="0">
              <a:buNone/>
            </a:pPr>
            <a:r>
              <a:rPr kumimoji="1" lang="en-US" altLang="ja-JP" dirty="0" smtClean="0"/>
              <a:t>※ (1) </a:t>
            </a:r>
            <a:r>
              <a:rPr kumimoji="1" lang="en-US" altLang="ja-JP" dirty="0" err="1" smtClean="0"/>
              <a:t>Ekspresi</a:t>
            </a:r>
            <a:r>
              <a:rPr kumimoji="1" lang="en-US" altLang="ja-JP" dirty="0" smtClean="0"/>
              <a:t> yang </a:t>
            </a:r>
            <a:r>
              <a:rPr kumimoji="1" lang="en-US" altLang="ja-JP" baseline="0" dirty="0" err="1" smtClean="0"/>
              <a:t>mengungkapkan</a:t>
            </a:r>
            <a:r>
              <a:rPr kumimoji="1" lang="en-US" altLang="ja-JP" baseline="0" dirty="0" smtClean="0"/>
              <a:t> </a:t>
            </a:r>
            <a:r>
              <a:rPr kumimoji="1" lang="en-US" altLang="ja-JP" baseline="0" dirty="0" err="1" smtClean="0"/>
              <a:t>binatang</a:t>
            </a:r>
            <a:r>
              <a:rPr kumimoji="1" lang="en-US" altLang="ja-JP" baseline="0" dirty="0" smtClean="0"/>
              <a:t> </a:t>
            </a:r>
            <a:r>
              <a:rPr kumimoji="1" lang="en-US" altLang="ja-JP" baseline="0" dirty="0" err="1" smtClean="0"/>
              <a:t>apa</a:t>
            </a:r>
            <a:r>
              <a:rPr kumimoji="1" lang="en-US" altLang="ja-JP" baseline="0" dirty="0" smtClean="0"/>
              <a:t> yang </a:t>
            </a:r>
            <a:r>
              <a:rPr kumimoji="1" lang="en-US" altLang="ja-JP" baseline="0" dirty="0" err="1" smtClean="0"/>
              <a:t>dipelihara</a:t>
            </a:r>
            <a:r>
              <a:rPr kumimoji="1" lang="en-US" altLang="ja-JP" baseline="0" dirty="0" smtClean="0"/>
              <a:t>.</a:t>
            </a:r>
          </a:p>
          <a:p>
            <a:pPr marL="0" indent="0">
              <a:buNone/>
            </a:pPr>
            <a:r>
              <a:rPr kumimoji="1" lang="en-US" altLang="ja-JP" dirty="0" smtClean="0"/>
              <a:t>※ (2) Kata </a:t>
            </a:r>
            <a:r>
              <a:rPr kumimoji="1" lang="en-US" altLang="ja-JP" dirty="0" err="1" smtClean="0"/>
              <a:t>Sifat</a:t>
            </a:r>
            <a:r>
              <a:rPr kumimoji="1" lang="en-US" altLang="ja-JP" dirty="0" smtClean="0"/>
              <a:t> + Kata Benda</a:t>
            </a:r>
            <a:r>
              <a:rPr kumimoji="1" lang="en-US" altLang="ja-JP" baseline="0" dirty="0" smtClean="0"/>
              <a:t>: </a:t>
            </a:r>
            <a:r>
              <a:rPr kumimoji="1" lang="en-US" altLang="ja-JP" baseline="0" dirty="0" err="1" smtClean="0"/>
              <a:t>menyebutkan</a:t>
            </a:r>
            <a:r>
              <a:rPr kumimoji="1" lang="en-US" altLang="ja-JP" baseline="0" dirty="0" smtClean="0"/>
              <a:t> </a:t>
            </a:r>
            <a:r>
              <a:rPr kumimoji="1" lang="en-US" altLang="ja-JP" baseline="0" dirty="0" err="1" smtClean="0"/>
              <a:t>karakteristik</a:t>
            </a:r>
            <a:r>
              <a:rPr kumimoji="1" lang="en-US" altLang="ja-JP" baseline="0" dirty="0" smtClean="0"/>
              <a:t> </a:t>
            </a:r>
            <a:r>
              <a:rPr kumimoji="1" lang="en-US" altLang="ja-JP" baseline="0" dirty="0" err="1" smtClean="0"/>
              <a:t>hewan</a:t>
            </a:r>
            <a:r>
              <a:rPr kumimoji="1" lang="en-US" altLang="ja-JP" baseline="0" dirty="0" smtClean="0"/>
              <a:t> </a:t>
            </a:r>
            <a:r>
              <a:rPr kumimoji="1" lang="en-US" altLang="ja-JP" baseline="0" dirty="0" err="1" smtClean="0"/>
              <a:t>peliharaan</a:t>
            </a:r>
            <a:r>
              <a:rPr kumimoji="1" lang="en-US" altLang="ja-JP" baseline="0" dirty="0" smtClean="0"/>
              <a:t>. “</a:t>
            </a:r>
            <a:r>
              <a:rPr kumimoji="1" lang="en-US" altLang="ja-JP" baseline="0" dirty="0" err="1" smtClean="0"/>
              <a:t>i</a:t>
            </a:r>
            <a:r>
              <a:rPr kumimoji="1" lang="en-US" altLang="ja-JP" baseline="0" dirty="0" smtClean="0"/>
              <a:t>” </a:t>
            </a:r>
            <a:r>
              <a:rPr kumimoji="1" lang="en-US" altLang="ja-JP" baseline="0" dirty="0" err="1" smtClean="0"/>
              <a:t>dan</a:t>
            </a:r>
            <a:r>
              <a:rPr kumimoji="1" lang="en-US" altLang="ja-JP" baseline="0" dirty="0" smtClean="0"/>
              <a:t> “</a:t>
            </a:r>
            <a:r>
              <a:rPr kumimoji="1" lang="en-US" altLang="ja-JP" baseline="0" dirty="0" err="1" smtClean="0"/>
              <a:t>na</a:t>
            </a:r>
            <a:r>
              <a:rPr kumimoji="1" lang="en-US" altLang="ja-JP" baseline="0" dirty="0" smtClean="0"/>
              <a:t>” </a:t>
            </a:r>
            <a:r>
              <a:rPr kumimoji="1" lang="en-US" altLang="ja-JP" baseline="0" dirty="0" err="1" smtClean="0"/>
              <a:t>bersambung</a:t>
            </a:r>
            <a:r>
              <a:rPr kumimoji="1" lang="en-US" altLang="ja-JP" baseline="0" dirty="0" smtClean="0"/>
              <a:t>  </a:t>
            </a:r>
            <a:r>
              <a:rPr kumimoji="1" lang="en-US" altLang="ja-JP" baseline="0" dirty="0" err="1" smtClean="0"/>
              <a:t>dengan</a:t>
            </a:r>
            <a:r>
              <a:rPr kumimoji="1" lang="en-US" altLang="ja-JP" baseline="0" dirty="0" smtClean="0"/>
              <a:t> kata </a:t>
            </a:r>
            <a:r>
              <a:rPr kumimoji="1" lang="en-US" altLang="ja-JP" baseline="0" dirty="0" err="1" smtClean="0"/>
              <a:t>benda</a:t>
            </a:r>
            <a:r>
              <a:rPr kumimoji="1" lang="en-US" altLang="ja-JP" baseline="0" dirty="0" smtClean="0"/>
              <a:t> </a:t>
            </a:r>
            <a:r>
              <a:rPr kumimoji="1" lang="en-US" altLang="ja-JP" baseline="0" dirty="0" err="1" smtClean="0"/>
              <a:t>membentuk</a:t>
            </a:r>
            <a:r>
              <a:rPr kumimoji="1" lang="en-US" altLang="ja-JP" baseline="0" dirty="0" smtClean="0"/>
              <a:t> </a:t>
            </a:r>
            <a:r>
              <a:rPr kumimoji="1" lang="en-US" altLang="ja-JP" baseline="0" dirty="0" err="1" smtClean="0"/>
              <a:t>frase</a:t>
            </a:r>
            <a:r>
              <a:rPr kumimoji="1" lang="en-US" altLang="ja-JP" baseline="0" dirty="0" smtClean="0"/>
              <a:t> yang </a:t>
            </a:r>
            <a:r>
              <a:rPr kumimoji="1" lang="en-US" altLang="ja-JP" baseline="0" dirty="0" err="1" smtClean="0"/>
              <a:t>menerangkan</a:t>
            </a:r>
            <a:r>
              <a:rPr kumimoji="1" lang="en-US" altLang="ja-JP" baseline="0" dirty="0" smtClean="0"/>
              <a:t> </a:t>
            </a:r>
            <a:r>
              <a:rPr kumimoji="1" lang="en-US" altLang="ja-JP" baseline="0" dirty="0" err="1" smtClean="0"/>
              <a:t>sifat</a:t>
            </a:r>
            <a:r>
              <a:rPr kumimoji="1" lang="en-US" altLang="ja-JP" baseline="0" dirty="0" smtClean="0"/>
              <a:t> </a:t>
            </a:r>
            <a:r>
              <a:rPr kumimoji="1" lang="en-US" altLang="ja-JP" baseline="0" dirty="0" err="1" smtClean="0"/>
              <a:t>dari</a:t>
            </a:r>
            <a:r>
              <a:rPr kumimoji="1" lang="en-US" altLang="ja-JP" baseline="0" dirty="0" smtClean="0"/>
              <a:t> kata </a:t>
            </a:r>
            <a:r>
              <a:rPr kumimoji="1" lang="en-US" altLang="ja-JP" baseline="0" dirty="0" err="1" smtClean="0"/>
              <a:t>benda</a:t>
            </a:r>
            <a:r>
              <a:rPr kumimoji="1" lang="en-US" altLang="ja-JP" baseline="0" dirty="0" smtClean="0"/>
              <a:t> </a:t>
            </a:r>
            <a:r>
              <a:rPr kumimoji="1" lang="en-US" altLang="ja-JP" baseline="0" dirty="0" err="1" smtClean="0"/>
              <a:t>tersebut</a:t>
            </a:r>
            <a:r>
              <a:rPr kumimoji="1" lang="en-US" altLang="ja-JP" baseline="0" dirty="0" smtClean="0"/>
              <a:t>.</a:t>
            </a:r>
            <a:endParaRPr kumimoji="1" lang="en-US" altLang="ja-JP" dirty="0" smtClean="0"/>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文型の機能や意味を生徒に考え、発表させる。教師は、修正やまとめをする。教師は説明しない。教師の説明を書いたり覚えたりするのではない。</a:t>
            </a:r>
          </a:p>
          <a:p>
            <a:endParaRPr kumimoji="1" lang="en-US" altLang="ja-JP" dirty="0" smtClean="0"/>
          </a:p>
          <a:p>
            <a:r>
              <a:rPr kumimoji="1" lang="ja-JP" altLang="en-US" dirty="0" smtClean="0"/>
              <a:t>記入例</a:t>
            </a:r>
            <a:endParaRPr kumimoji="1" lang="en-US" altLang="ja-JP" dirty="0" smtClean="0"/>
          </a:p>
          <a:p>
            <a:r>
              <a:rPr kumimoji="1" lang="en-US" altLang="ja-JP" sz="1200" kern="1200" baseline="0" dirty="0" smtClean="0">
                <a:solidFill>
                  <a:schemeClr val="tx1"/>
                </a:solidFill>
                <a:effectLst/>
                <a:latin typeface="+mn-lt"/>
                <a:ea typeface="+mn-ea"/>
                <a:cs typeface="+mn-cs"/>
              </a:rPr>
              <a:t>※</a:t>
            </a:r>
            <a:r>
              <a:rPr kumimoji="1" lang="ja-JP" altLang="en-US" sz="1200" kern="1200" baseline="0" dirty="0" smtClean="0">
                <a:solidFill>
                  <a:schemeClr val="tx1"/>
                </a:solidFill>
                <a:effectLst/>
                <a:latin typeface="+mn-lt"/>
                <a:ea typeface="+mn-ea"/>
                <a:cs typeface="+mn-cs"/>
              </a:rPr>
              <a:t>（１）</a:t>
            </a:r>
            <a:r>
              <a:rPr kumimoji="1" lang="ja-JP" altLang="ja-JP" sz="1200" kern="1200" dirty="0" smtClean="0">
                <a:solidFill>
                  <a:schemeClr val="tx1"/>
                </a:solidFill>
                <a:effectLst/>
                <a:latin typeface="+mn-lt"/>
                <a:ea typeface="+mn-ea"/>
                <a:cs typeface="+mn-cs"/>
              </a:rPr>
              <a:t>自分が飼っているペットや動物を伝える表現</a:t>
            </a:r>
            <a:endParaRPr kumimoji="1" lang="en-US" altLang="ja-JP" sz="1200" kern="1200" dirty="0" smtClean="0">
              <a:solidFill>
                <a:schemeClr val="tx1"/>
              </a:solidFill>
              <a:effectLst/>
              <a:latin typeface="+mn-lt"/>
              <a:ea typeface="+mn-ea"/>
              <a:cs typeface="+mn-cs"/>
            </a:endParaRPr>
          </a:p>
          <a:p>
            <a:r>
              <a:rPr kumimoji="1" lang="en-US" altLang="ja-JP" sz="1200" kern="1200" baseline="0" dirty="0" smtClean="0">
                <a:solidFill>
                  <a:schemeClr val="tx1"/>
                </a:solidFill>
                <a:effectLst/>
                <a:latin typeface="+mn-lt"/>
                <a:ea typeface="+mn-ea"/>
                <a:cs typeface="+mn-cs"/>
              </a:rPr>
              <a:t>※</a:t>
            </a:r>
            <a:r>
              <a:rPr kumimoji="1" lang="ja-JP" altLang="en-US" sz="1200" kern="1200" baseline="0" dirty="0" smtClean="0">
                <a:solidFill>
                  <a:schemeClr val="tx1"/>
                </a:solidFill>
                <a:effectLst/>
                <a:latin typeface="+mn-lt"/>
                <a:ea typeface="+mn-ea"/>
                <a:cs typeface="+mn-cs"/>
              </a:rPr>
              <a:t>（</a:t>
            </a:r>
            <a:r>
              <a:rPr kumimoji="1" lang="en-US" altLang="ja-JP" sz="1200" kern="1200" baseline="0" dirty="0" smtClean="0">
                <a:solidFill>
                  <a:schemeClr val="tx1"/>
                </a:solidFill>
                <a:effectLst/>
                <a:latin typeface="+mn-lt"/>
                <a:ea typeface="+mn-ea"/>
                <a:cs typeface="+mn-cs"/>
              </a:rPr>
              <a:t>2</a:t>
            </a:r>
            <a:r>
              <a:rPr kumimoji="1" lang="ja-JP" altLang="en-US" sz="1200" kern="1200" baseline="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形容詞＋名詞 どんなペットかを形容する</a:t>
            </a:r>
          </a:p>
          <a:p>
            <a:r>
              <a:rPr kumimoji="1" lang="ja-JP" altLang="ja-JP" sz="1200" kern="1200" dirty="0" smtClean="0">
                <a:solidFill>
                  <a:schemeClr val="tx1"/>
                </a:solidFill>
                <a:effectLst/>
                <a:latin typeface="+mn-lt"/>
                <a:ea typeface="+mn-ea"/>
                <a:cs typeface="+mn-cs"/>
              </a:rPr>
              <a:t>「い」で接続するものと「な」で接続するものがある　形容する言葉は名詞の前に置く</a:t>
            </a: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12</a:t>
            </a:fld>
            <a:endParaRPr kumimoji="1" lang="ja-JP" altLang="en-US"/>
          </a:p>
        </p:txBody>
      </p:sp>
    </p:spTree>
    <p:extLst>
      <p:ext uri="{BB962C8B-B14F-4D97-AF65-F5344CB8AC3E}">
        <p14:creationId xmlns:p14="http://schemas.microsoft.com/office/powerpoint/2010/main" val="375042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sz="1200" dirty="0" smtClean="0"/>
              <a:t>クラスのどれぐらいの人がペットを飼っていましたか。</a:t>
            </a:r>
            <a:r>
              <a:rPr lang="ja-JP" altLang="en-US" sz="1200" dirty="0" smtClean="0"/>
              <a:t>飼っていない人は将来、大人になったり、家族が出来たらペットが飼いたいですか。どんなペットが飼ってみたいですか。それとも、ペットは飼いたくないですか。それは、どうしてですか。</a:t>
            </a:r>
            <a:r>
              <a:rPr kumimoji="1" lang="en-US" altLang="ja-JP" dirty="0" smtClean="0"/>
              <a:t>〉</a:t>
            </a:r>
            <a:endParaRPr kumimoji="1" lang="ja-JP" altLang="en-US" dirty="0" smtClean="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13</a:t>
            </a:fld>
            <a:endParaRPr kumimoji="1" lang="ja-JP" altLang="en-US"/>
          </a:p>
        </p:txBody>
      </p:sp>
    </p:spTree>
    <p:extLst>
      <p:ext uri="{BB962C8B-B14F-4D97-AF65-F5344CB8AC3E}">
        <p14:creationId xmlns:p14="http://schemas.microsoft.com/office/powerpoint/2010/main" val="5888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Sebelum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memperdengarkan</a:t>
            </a:r>
            <a:r>
              <a:rPr kumimoji="1" lang="en-US" altLang="ja-JP" sz="1200" kern="1200" dirty="0" smtClean="0">
                <a:solidFill>
                  <a:schemeClr val="tx1"/>
                </a:solidFill>
                <a:effectLst/>
                <a:latin typeface="+mn-lt"/>
                <a:ea typeface="+mn-ea"/>
                <a:cs typeface="+mn-cs"/>
              </a:rPr>
              <a:t> audio,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makna</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situasi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a:t>
            </a: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Cara </a:t>
            </a:r>
            <a:r>
              <a:rPr kumimoji="1" lang="en-US" altLang="ja-JP" sz="1200" kern="1200" dirty="0" err="1" smtClean="0">
                <a:solidFill>
                  <a:schemeClr val="tx1"/>
                </a:solidFill>
                <a:effectLst/>
                <a:latin typeface="+mn-lt"/>
                <a:ea typeface="+mn-ea"/>
                <a:cs typeface="+mn-cs"/>
              </a:rPr>
              <a:t>memperdengarkan</a:t>
            </a:r>
            <a:r>
              <a:rPr kumimoji="1" lang="en-US" altLang="ja-JP" sz="1200" kern="1200" dirty="0" smtClean="0">
                <a:solidFill>
                  <a:schemeClr val="tx1"/>
                </a:solidFill>
                <a:effectLst/>
                <a:latin typeface="+mn-lt"/>
                <a:ea typeface="+mn-ea"/>
                <a:cs typeface="+mn-cs"/>
              </a:rPr>
              <a:t> audio:</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A.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1.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tanpa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(2 kali)</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2.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perlihatkan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(2 kali)</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3.  Guru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acak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menunjuk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angka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dimaksud</a:t>
            </a:r>
            <a:r>
              <a:rPr kumimoji="1" lang="en-US" altLang="ja-JP" sz="1200" kern="1200" dirty="0" smtClean="0">
                <a:solidFill>
                  <a:schemeClr val="tx1"/>
                </a:solidFill>
                <a:effectLst/>
                <a:latin typeface="+mn-lt"/>
                <a:ea typeface="+mn-ea"/>
                <a:cs typeface="+mn-cs"/>
              </a:rPr>
              <a:t>.</a:t>
            </a:r>
          </a:p>
          <a:p>
            <a:pPr lvl="0"/>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B.</a:t>
            </a:r>
            <a:r>
              <a:rPr kumimoji="1" lang="en-US" altLang="ja-JP" sz="1200" kern="1200" baseline="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bahasa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Jepang</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4.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mendengar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ucap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ulang</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5.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bahasa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Jepang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ditunjuk</a:t>
            </a:r>
            <a:r>
              <a:rPr kumimoji="1" lang="en-US" altLang="ja-JP" sz="1200" kern="1200" dirty="0" smtClean="0">
                <a:solidFill>
                  <a:schemeClr val="tx1"/>
                </a:solidFill>
                <a:effectLst/>
                <a:latin typeface="+mn-lt"/>
                <a:ea typeface="+mn-ea"/>
                <a:cs typeface="+mn-cs"/>
              </a:rPr>
              <a:t> guru.</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a:t>
            </a:r>
            <a:r>
              <a:rPr kumimoji="1" lang="en-US" altLang="ja-JP" sz="1200" kern="1200" dirty="0" smtClean="0">
                <a:solidFill>
                  <a:schemeClr val="tx1"/>
                </a:solidFill>
                <a:effectLst/>
                <a:latin typeface="+mn-lt"/>
                <a:ea typeface="+mn-ea"/>
                <a:cs typeface="+mn-cs"/>
              </a:rPr>
              <a:t> kata,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lain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nomor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a:t>
            </a:r>
          </a:p>
          <a:p>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C.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6.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memasangkan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7.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saling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dekatnya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8.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sambil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dicek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solidFill>
                <a:srgbClr val="C00000"/>
              </a:solidFill>
            </a:endParaRPr>
          </a:p>
          <a:p>
            <a:r>
              <a:rPr kumimoji="1" lang="en-US" altLang="ja-JP" dirty="0" smtClean="0">
                <a:solidFill>
                  <a:srgbClr val="C00000"/>
                </a:solidFill>
              </a:rPr>
              <a:t>※ </a:t>
            </a:r>
            <a:r>
              <a:rPr kumimoji="1" lang="en-US" altLang="ja-JP" dirty="0" err="1" smtClean="0">
                <a:solidFill>
                  <a:srgbClr val="C00000"/>
                </a:solidFill>
              </a:rPr>
              <a:t>Karena</a:t>
            </a:r>
            <a:r>
              <a:rPr kumimoji="1" lang="en-US" altLang="ja-JP" dirty="0" smtClean="0">
                <a:solidFill>
                  <a:srgbClr val="C00000"/>
                </a:solidFill>
              </a:rPr>
              <a:t> </a:t>
            </a:r>
            <a:r>
              <a:rPr kumimoji="1" lang="en-US" altLang="ja-JP" dirty="0" err="1" smtClean="0">
                <a:solidFill>
                  <a:srgbClr val="C00000"/>
                </a:solidFill>
              </a:rPr>
              <a:t>jika</a:t>
            </a:r>
            <a:r>
              <a:rPr kumimoji="1" lang="en-US" altLang="ja-JP" dirty="0" smtClean="0">
                <a:solidFill>
                  <a:srgbClr val="C00000"/>
                </a:solidFill>
              </a:rPr>
              <a:t> </a:t>
            </a:r>
            <a:r>
              <a:rPr kumimoji="1" lang="en-US" altLang="ja-JP" dirty="0" err="1" smtClean="0">
                <a:solidFill>
                  <a:srgbClr val="C00000"/>
                </a:solidFill>
              </a:rPr>
              <a:t>menggunakan</a:t>
            </a:r>
            <a:r>
              <a:rPr kumimoji="1" lang="en-US" altLang="ja-JP" dirty="0" smtClean="0">
                <a:solidFill>
                  <a:srgbClr val="C00000"/>
                </a:solidFill>
              </a:rPr>
              <a:t> </a:t>
            </a:r>
            <a:r>
              <a:rPr kumimoji="1" lang="en-US" altLang="ja-JP" dirty="0" err="1" smtClean="0">
                <a:solidFill>
                  <a:srgbClr val="C00000"/>
                </a:solidFill>
              </a:rPr>
              <a:t>gambar</a:t>
            </a:r>
            <a:r>
              <a:rPr kumimoji="1" lang="en-US" altLang="ja-JP" dirty="0" smtClean="0">
                <a:solidFill>
                  <a:srgbClr val="C00000"/>
                </a:solidFill>
              </a:rPr>
              <a:t> </a:t>
            </a:r>
            <a:r>
              <a:rPr kumimoji="1" lang="en-US" altLang="ja-JP" dirty="0" err="1" smtClean="0">
                <a:solidFill>
                  <a:srgbClr val="C00000"/>
                </a:solidFill>
              </a:rPr>
              <a:t>saja</a:t>
            </a:r>
            <a:r>
              <a:rPr kumimoji="1" lang="en-US" altLang="ja-JP" dirty="0" smtClean="0">
                <a:solidFill>
                  <a:srgbClr val="C00000"/>
                </a:solidFill>
              </a:rPr>
              <a:t> </a:t>
            </a:r>
            <a:r>
              <a:rPr kumimoji="1" lang="en-US" altLang="ja-JP" dirty="0" err="1" smtClean="0">
                <a:solidFill>
                  <a:srgbClr val="C00000"/>
                </a:solidFill>
              </a:rPr>
              <a:t>dirasa</a:t>
            </a:r>
            <a:r>
              <a:rPr kumimoji="1" lang="en-US" altLang="ja-JP" dirty="0" smtClean="0">
                <a:solidFill>
                  <a:srgbClr val="C00000"/>
                </a:solidFill>
              </a:rPr>
              <a:t> </a:t>
            </a:r>
            <a:r>
              <a:rPr kumimoji="1" lang="en-US" altLang="ja-JP" dirty="0" err="1" smtClean="0">
                <a:solidFill>
                  <a:srgbClr val="C00000"/>
                </a:solidFill>
              </a:rPr>
              <a:t>agak</a:t>
            </a:r>
            <a:r>
              <a:rPr kumimoji="1" lang="en-US" altLang="ja-JP" baseline="0" dirty="0" smtClean="0">
                <a:solidFill>
                  <a:srgbClr val="C00000"/>
                </a:solidFill>
              </a:rPr>
              <a:t> </a:t>
            </a:r>
            <a:r>
              <a:rPr kumimoji="1" lang="en-US" altLang="ja-JP" baseline="0" dirty="0" err="1" smtClean="0">
                <a:solidFill>
                  <a:srgbClr val="C00000"/>
                </a:solidFill>
              </a:rPr>
              <a:t>sulit</a:t>
            </a:r>
            <a:r>
              <a:rPr kumimoji="1" lang="en-US" altLang="ja-JP" baseline="0" dirty="0" smtClean="0">
                <a:solidFill>
                  <a:srgbClr val="C00000"/>
                </a:solidFill>
              </a:rPr>
              <a:t> </a:t>
            </a:r>
            <a:r>
              <a:rPr kumimoji="1" lang="en-US" altLang="ja-JP" baseline="0" dirty="0" err="1" smtClean="0">
                <a:solidFill>
                  <a:srgbClr val="C00000"/>
                </a:solidFill>
              </a:rPr>
              <a:t>bagi</a:t>
            </a:r>
            <a:r>
              <a:rPr kumimoji="1" lang="en-US" altLang="ja-JP" baseline="0" dirty="0" smtClean="0">
                <a:solidFill>
                  <a:srgbClr val="C00000"/>
                </a:solidFill>
              </a:rPr>
              <a:t> </a:t>
            </a:r>
            <a:r>
              <a:rPr kumimoji="1" lang="en-US" altLang="ja-JP" baseline="0" dirty="0" err="1" smtClean="0">
                <a:solidFill>
                  <a:srgbClr val="C00000"/>
                </a:solidFill>
              </a:rPr>
              <a:t>siswa</a:t>
            </a:r>
            <a:r>
              <a:rPr kumimoji="1" lang="en-US" altLang="ja-JP" baseline="0" dirty="0" smtClean="0">
                <a:solidFill>
                  <a:srgbClr val="C00000"/>
                </a:solidFill>
              </a:rPr>
              <a:t> </a:t>
            </a:r>
            <a:r>
              <a:rPr kumimoji="1" lang="en-US" altLang="ja-JP" baseline="0" dirty="0" err="1" smtClean="0">
                <a:solidFill>
                  <a:srgbClr val="C00000"/>
                </a:solidFill>
              </a:rPr>
              <a:t>untuk</a:t>
            </a:r>
            <a:r>
              <a:rPr kumimoji="1" lang="en-US" altLang="ja-JP" baseline="0" dirty="0" smtClean="0">
                <a:solidFill>
                  <a:srgbClr val="C00000"/>
                </a:solidFill>
              </a:rPr>
              <a:t> </a:t>
            </a:r>
            <a:r>
              <a:rPr kumimoji="1" lang="en-US" altLang="ja-JP" baseline="0" dirty="0" err="1" smtClean="0">
                <a:solidFill>
                  <a:srgbClr val="C00000"/>
                </a:solidFill>
              </a:rPr>
              <a:t>mengerti</a:t>
            </a:r>
            <a:r>
              <a:rPr kumimoji="1" lang="en-US" altLang="ja-JP" baseline="0" dirty="0" smtClean="0">
                <a:solidFill>
                  <a:srgbClr val="C00000"/>
                </a:solidFill>
              </a:rPr>
              <a:t>, </a:t>
            </a:r>
            <a:r>
              <a:rPr kumimoji="1" lang="en-US" altLang="ja-JP" baseline="0" dirty="0" err="1" smtClean="0">
                <a:solidFill>
                  <a:srgbClr val="C00000"/>
                </a:solidFill>
              </a:rPr>
              <a:t>Setelah</a:t>
            </a:r>
            <a:r>
              <a:rPr kumimoji="1" lang="en-US" altLang="ja-JP" baseline="0" dirty="0" smtClean="0">
                <a:solidFill>
                  <a:srgbClr val="C00000"/>
                </a:solidFill>
              </a:rPr>
              <a:t> </a:t>
            </a:r>
            <a:r>
              <a:rPr kumimoji="1" lang="en-US" altLang="ja-JP" baseline="0" dirty="0" err="1" smtClean="0">
                <a:solidFill>
                  <a:srgbClr val="C00000"/>
                </a:solidFill>
              </a:rPr>
              <a:t>membicarakan</a:t>
            </a:r>
            <a:r>
              <a:rPr kumimoji="1" lang="en-US" altLang="ja-JP" baseline="0" dirty="0" smtClean="0">
                <a:solidFill>
                  <a:srgbClr val="C00000"/>
                </a:solidFill>
              </a:rPr>
              <a:t> “</a:t>
            </a:r>
            <a:r>
              <a:rPr kumimoji="1" lang="en-US" altLang="ja-JP" baseline="0" dirty="0" err="1" smtClean="0">
                <a:solidFill>
                  <a:srgbClr val="C00000"/>
                </a:solidFill>
              </a:rPr>
              <a:t>Apakah</a:t>
            </a:r>
            <a:r>
              <a:rPr kumimoji="1" lang="en-US" altLang="ja-JP" baseline="0" dirty="0" smtClean="0">
                <a:solidFill>
                  <a:srgbClr val="C00000"/>
                </a:solidFill>
              </a:rPr>
              <a:t> </a:t>
            </a:r>
            <a:r>
              <a:rPr kumimoji="1" lang="en-US" altLang="ja-JP" baseline="0" dirty="0" err="1" smtClean="0">
                <a:solidFill>
                  <a:srgbClr val="C00000"/>
                </a:solidFill>
              </a:rPr>
              <a:t>ingin</a:t>
            </a:r>
            <a:r>
              <a:rPr kumimoji="1" lang="en-US" altLang="ja-JP" baseline="0" dirty="0" smtClean="0">
                <a:solidFill>
                  <a:srgbClr val="C00000"/>
                </a:solidFill>
              </a:rPr>
              <a:t> </a:t>
            </a:r>
            <a:r>
              <a:rPr kumimoji="1" lang="en-US" altLang="ja-JP" baseline="0" dirty="0" err="1" smtClean="0">
                <a:solidFill>
                  <a:srgbClr val="C00000"/>
                </a:solidFill>
              </a:rPr>
              <a:t>memelihara</a:t>
            </a:r>
            <a:r>
              <a:rPr kumimoji="1" lang="en-US" altLang="ja-JP" baseline="0" dirty="0" smtClean="0">
                <a:solidFill>
                  <a:srgbClr val="C00000"/>
                </a:solidFill>
              </a:rPr>
              <a:t> </a:t>
            </a:r>
            <a:r>
              <a:rPr kumimoji="1" lang="en-US" altLang="ja-JP" baseline="0" dirty="0" err="1" smtClean="0">
                <a:solidFill>
                  <a:srgbClr val="C00000"/>
                </a:solidFill>
              </a:rPr>
              <a:t>binatang</a:t>
            </a:r>
            <a:r>
              <a:rPr kumimoji="1" lang="en-US" altLang="ja-JP" baseline="0" dirty="0" smtClean="0">
                <a:solidFill>
                  <a:srgbClr val="C00000"/>
                </a:solidFill>
              </a:rPr>
              <a:t> </a:t>
            </a:r>
            <a:r>
              <a:rPr kumimoji="1" lang="en-US" altLang="ja-JP" baseline="0" dirty="0" err="1" smtClean="0">
                <a:solidFill>
                  <a:srgbClr val="C00000"/>
                </a:solidFill>
              </a:rPr>
              <a:t>pellliharaan</a:t>
            </a:r>
            <a:r>
              <a:rPr kumimoji="1" lang="en-US" altLang="ja-JP" baseline="0" dirty="0" smtClean="0">
                <a:solidFill>
                  <a:srgbClr val="C00000"/>
                </a:solidFill>
              </a:rPr>
              <a:t> </a:t>
            </a:r>
            <a:r>
              <a:rPr kumimoji="1" lang="en-US" altLang="ja-JP" baseline="0" dirty="0" err="1" smtClean="0">
                <a:solidFill>
                  <a:srgbClr val="C00000"/>
                </a:solidFill>
              </a:rPr>
              <a:t>atau</a:t>
            </a:r>
            <a:r>
              <a:rPr kumimoji="1" lang="en-US" altLang="ja-JP" baseline="0" dirty="0" smtClean="0">
                <a:solidFill>
                  <a:srgbClr val="C00000"/>
                </a:solidFill>
              </a:rPr>
              <a:t> </a:t>
            </a:r>
            <a:r>
              <a:rPr kumimoji="1" lang="en-US" altLang="ja-JP" baseline="0" dirty="0" err="1" smtClean="0">
                <a:solidFill>
                  <a:srgbClr val="C00000"/>
                </a:solidFill>
              </a:rPr>
              <a:t>tidak</a:t>
            </a:r>
            <a:r>
              <a:rPr kumimoji="1" lang="en-US" altLang="ja-JP" baseline="0" dirty="0" smtClean="0">
                <a:solidFill>
                  <a:srgbClr val="C00000"/>
                </a:solidFill>
              </a:rPr>
              <a:t>?”, “</a:t>
            </a:r>
            <a:r>
              <a:rPr kumimoji="1" lang="en-US" altLang="ja-JP" baseline="0" dirty="0" err="1" smtClean="0">
                <a:solidFill>
                  <a:srgbClr val="C00000"/>
                </a:solidFill>
              </a:rPr>
              <a:t>Hewan</a:t>
            </a:r>
            <a:r>
              <a:rPr kumimoji="1" lang="en-US" altLang="ja-JP" baseline="0" dirty="0" smtClean="0">
                <a:solidFill>
                  <a:srgbClr val="C00000"/>
                </a:solidFill>
              </a:rPr>
              <a:t> </a:t>
            </a:r>
            <a:r>
              <a:rPr kumimoji="1" lang="en-US" altLang="ja-JP" baseline="0" dirty="0" err="1" smtClean="0">
                <a:solidFill>
                  <a:srgbClr val="C00000"/>
                </a:solidFill>
              </a:rPr>
              <a:t>apa</a:t>
            </a:r>
            <a:r>
              <a:rPr kumimoji="1" lang="en-US" altLang="ja-JP" baseline="0" dirty="0" smtClean="0">
                <a:solidFill>
                  <a:srgbClr val="C00000"/>
                </a:solidFill>
              </a:rPr>
              <a:t> yang </a:t>
            </a:r>
            <a:r>
              <a:rPr kumimoji="1" lang="en-US" altLang="ja-JP" baseline="0" dirty="0" err="1" smtClean="0">
                <a:solidFill>
                  <a:srgbClr val="C00000"/>
                </a:solidFill>
              </a:rPr>
              <a:t>ingin</a:t>
            </a:r>
            <a:r>
              <a:rPr kumimoji="1" lang="en-US" altLang="ja-JP" baseline="0" dirty="0" smtClean="0">
                <a:solidFill>
                  <a:srgbClr val="C00000"/>
                </a:solidFill>
              </a:rPr>
              <a:t> </a:t>
            </a:r>
            <a:r>
              <a:rPr kumimoji="1" lang="en-US" altLang="ja-JP" baseline="0" dirty="0" err="1" smtClean="0">
                <a:solidFill>
                  <a:srgbClr val="C00000"/>
                </a:solidFill>
              </a:rPr>
              <a:t>dipelihara</a:t>
            </a:r>
            <a:r>
              <a:rPr kumimoji="1" lang="en-US" altLang="ja-JP" baseline="0" dirty="0" smtClean="0">
                <a:solidFill>
                  <a:srgbClr val="C00000"/>
                </a:solidFill>
              </a:rPr>
              <a:t>?”, </a:t>
            </a:r>
            <a:r>
              <a:rPr kumimoji="1" lang="en-US" altLang="ja-JP" baseline="0" dirty="0" err="1" smtClean="0">
                <a:solidFill>
                  <a:srgbClr val="C00000"/>
                </a:solidFill>
              </a:rPr>
              <a:t>masuk</a:t>
            </a:r>
            <a:r>
              <a:rPr kumimoji="1" lang="en-US" altLang="ja-JP" baseline="0" dirty="0" smtClean="0">
                <a:solidFill>
                  <a:srgbClr val="C00000"/>
                </a:solidFill>
              </a:rPr>
              <a:t> </a:t>
            </a:r>
            <a:r>
              <a:rPr kumimoji="1" lang="en-US" altLang="ja-JP" baseline="0" dirty="0" err="1" smtClean="0">
                <a:solidFill>
                  <a:srgbClr val="C00000"/>
                </a:solidFill>
              </a:rPr>
              <a:t>pada</a:t>
            </a:r>
            <a:r>
              <a:rPr kumimoji="1" lang="en-US" altLang="ja-JP" baseline="0" dirty="0" smtClean="0">
                <a:solidFill>
                  <a:srgbClr val="C00000"/>
                </a:solidFill>
              </a:rPr>
              <a:t> </a:t>
            </a:r>
            <a:r>
              <a:rPr kumimoji="1" lang="en-US" altLang="ja-JP" baseline="0" dirty="0" err="1" smtClean="0">
                <a:solidFill>
                  <a:srgbClr val="C00000"/>
                </a:solidFill>
              </a:rPr>
              <a:t>kegiatan</a:t>
            </a:r>
            <a:r>
              <a:rPr kumimoji="1" lang="en-US" altLang="ja-JP" baseline="0" dirty="0" smtClean="0">
                <a:solidFill>
                  <a:srgbClr val="C00000"/>
                </a:solidFill>
              </a:rPr>
              <a:t> </a:t>
            </a:r>
            <a:r>
              <a:rPr kumimoji="1" lang="en-US" altLang="ja-JP" baseline="0" dirty="0" err="1" smtClean="0">
                <a:solidFill>
                  <a:srgbClr val="C00000"/>
                </a:solidFill>
              </a:rPr>
              <a:t>mendengar</a:t>
            </a:r>
            <a:r>
              <a:rPr kumimoji="1" lang="en-US" altLang="ja-JP" baseline="0" dirty="0" smtClean="0">
                <a:solidFill>
                  <a:srgbClr val="C00000"/>
                </a:solidFill>
              </a:rPr>
              <a:t> </a:t>
            </a:r>
            <a:r>
              <a:rPr kumimoji="1" lang="en-US" altLang="ja-JP" baseline="0" dirty="0" err="1" smtClean="0">
                <a:solidFill>
                  <a:srgbClr val="C00000"/>
                </a:solidFill>
              </a:rPr>
              <a:t>lalu</a:t>
            </a:r>
            <a:r>
              <a:rPr kumimoji="1" lang="en-US" altLang="ja-JP" baseline="0" dirty="0" smtClean="0">
                <a:solidFill>
                  <a:srgbClr val="C00000"/>
                </a:solidFill>
              </a:rPr>
              <a:t> </a:t>
            </a:r>
            <a:r>
              <a:rPr kumimoji="1" lang="en-US" altLang="ja-JP" baseline="0" dirty="0" err="1" smtClean="0">
                <a:solidFill>
                  <a:srgbClr val="C00000"/>
                </a:solidFill>
              </a:rPr>
              <a:t>mengucapkan</a:t>
            </a:r>
            <a:r>
              <a:rPr kumimoji="1" lang="en-US" altLang="ja-JP" baseline="0" dirty="0" smtClean="0">
                <a:solidFill>
                  <a:srgbClr val="C00000"/>
                </a:solidFill>
              </a:rPr>
              <a:t>.</a:t>
            </a:r>
            <a:endParaRPr kumimoji="1" lang="en-US" altLang="ja-JP" dirty="0" smtClean="0">
              <a:solidFill>
                <a:srgbClr val="C00000"/>
              </a:solidFill>
            </a:endParaRPr>
          </a:p>
          <a:p>
            <a:endParaRPr kumimoji="1" lang="en-US" altLang="ja-JP" dirty="0" smtClean="0">
              <a:solidFill>
                <a:srgbClr val="C00000"/>
              </a:solidFill>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solidFill>
                <a:srgbClr val="C00000"/>
              </a:solidFill>
            </a:endParaRPr>
          </a:p>
          <a:p>
            <a:r>
              <a:rPr kumimoji="1" lang="ja-JP" altLang="ja-JP" sz="1200" kern="1200" dirty="0" smtClean="0">
                <a:solidFill>
                  <a:schemeClr val="tx1"/>
                </a:solidFill>
                <a:effectLst/>
                <a:latin typeface="+mn-lt"/>
                <a:ea typeface="+mn-ea"/>
                <a:cs typeface="+mn-cs"/>
              </a:rPr>
              <a:t>音声を聞く前に、場面や絵の内容を確認する。 </a:t>
            </a:r>
          </a:p>
          <a:p>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聞くだけ</a:t>
            </a:r>
          </a:p>
          <a:p>
            <a:r>
              <a:rPr kumimoji="1" lang="en-US" altLang="ja-JP" sz="1200" kern="1200" dirty="0" smtClean="0">
                <a:solidFill>
                  <a:schemeClr val="tx1"/>
                </a:solidFill>
                <a:effectLst/>
                <a:latin typeface="+mn-lt"/>
                <a:ea typeface="+mn-ea"/>
                <a:cs typeface="+mn-cs"/>
              </a:rPr>
              <a:t>1. </a:t>
            </a:r>
            <a:r>
              <a:rPr kumimoji="1" lang="ja-JP" altLang="ja-JP" sz="1200" kern="1200" dirty="0" smtClean="0">
                <a:solidFill>
                  <a:schemeClr val="tx1"/>
                </a:solidFill>
                <a:effectLst/>
                <a:latin typeface="+mn-lt"/>
                <a:ea typeface="+mn-ea"/>
                <a:cs typeface="+mn-cs"/>
              </a:rPr>
              <a:t>文字を見ないで</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回、</a:t>
            </a:r>
            <a:r>
              <a:rPr kumimoji="1" lang="en-US" altLang="ja-JP" sz="1200" kern="1200" dirty="0" smtClean="0">
                <a:solidFill>
                  <a:schemeClr val="tx1"/>
                </a:solidFill>
                <a:effectLst/>
                <a:latin typeface="+mn-lt"/>
                <a:ea typeface="+mn-ea"/>
                <a:cs typeface="+mn-cs"/>
              </a:rPr>
              <a:t>2. </a:t>
            </a:r>
            <a:r>
              <a:rPr kumimoji="1" lang="ja-JP" altLang="ja-JP" sz="1200" kern="1200" dirty="0" smtClean="0">
                <a:solidFill>
                  <a:schemeClr val="tx1"/>
                </a:solidFill>
                <a:effectLst/>
                <a:latin typeface="+mn-lt"/>
                <a:ea typeface="+mn-ea"/>
                <a:cs typeface="+mn-cs"/>
              </a:rPr>
              <a:t>文字を見て</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回、</a:t>
            </a:r>
            <a:r>
              <a:rPr kumimoji="1" lang="en-US" altLang="ja-JP" sz="1200" kern="1200" dirty="0" smtClean="0">
                <a:solidFill>
                  <a:schemeClr val="tx1"/>
                </a:solidFill>
                <a:effectLst/>
                <a:latin typeface="+mn-lt"/>
                <a:ea typeface="+mn-ea"/>
                <a:cs typeface="+mn-cs"/>
              </a:rPr>
              <a:t>3. </a:t>
            </a:r>
            <a:r>
              <a:rPr kumimoji="1" lang="ja-JP" altLang="ja-JP" sz="1200" kern="1200" dirty="0" smtClean="0">
                <a:solidFill>
                  <a:schemeClr val="tx1"/>
                </a:solidFill>
                <a:effectLst/>
                <a:latin typeface="+mn-lt"/>
                <a:ea typeface="+mn-ea"/>
                <a:cs typeface="+mn-cs"/>
              </a:rPr>
              <a:t>教師が言ったことばの絵を指さししたり番号を言う</a:t>
            </a:r>
          </a:p>
          <a:p>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発音する</a:t>
            </a:r>
          </a:p>
          <a:p>
            <a:r>
              <a:rPr kumimoji="1" lang="en-US" altLang="ja-JP" sz="1200" kern="1200" dirty="0" smtClean="0">
                <a:solidFill>
                  <a:schemeClr val="tx1"/>
                </a:solidFill>
                <a:effectLst/>
                <a:latin typeface="+mn-lt"/>
                <a:ea typeface="+mn-ea"/>
                <a:cs typeface="+mn-cs"/>
              </a:rPr>
              <a:t>4. </a:t>
            </a:r>
            <a:r>
              <a:rPr kumimoji="1" lang="ja-JP" altLang="ja-JP" sz="1200" kern="1200" dirty="0" smtClean="0">
                <a:solidFill>
                  <a:schemeClr val="tx1"/>
                </a:solidFill>
                <a:effectLst/>
                <a:latin typeface="+mn-lt"/>
                <a:ea typeface="+mn-ea"/>
                <a:cs typeface="+mn-cs"/>
              </a:rPr>
              <a:t>聞いて繰り返す、</a:t>
            </a:r>
            <a:r>
              <a:rPr kumimoji="1" lang="en-US" altLang="ja-JP" sz="1200" kern="1200" dirty="0" smtClean="0">
                <a:solidFill>
                  <a:schemeClr val="tx1"/>
                </a:solidFill>
                <a:effectLst/>
                <a:latin typeface="+mn-lt"/>
                <a:ea typeface="+mn-ea"/>
                <a:cs typeface="+mn-cs"/>
              </a:rPr>
              <a:t>5. </a:t>
            </a:r>
            <a:r>
              <a:rPr kumimoji="1" lang="ja-JP" altLang="ja-JP" sz="1200" kern="1200" dirty="0" smtClean="0">
                <a:solidFill>
                  <a:schemeClr val="tx1"/>
                </a:solidFill>
                <a:effectLst/>
                <a:latin typeface="+mn-lt"/>
                <a:ea typeface="+mn-ea"/>
                <a:cs typeface="+mn-cs"/>
              </a:rPr>
              <a:t>教師が指さした絵の言葉を言う（一人の生徒が言い、他の生徒が指さす</a:t>
            </a:r>
          </a:p>
          <a:p>
            <a:r>
              <a:rPr kumimoji="1" lang="en-US" altLang="ja-JP" sz="1200" kern="1200" dirty="0" smtClean="0">
                <a:solidFill>
                  <a:schemeClr val="tx1"/>
                </a:solidFill>
                <a:effectLst/>
                <a:latin typeface="+mn-lt"/>
                <a:ea typeface="+mn-ea"/>
                <a:cs typeface="+mn-cs"/>
              </a:rPr>
              <a:t>C</a:t>
            </a:r>
            <a:r>
              <a:rPr kumimoji="1" lang="ja-JP" altLang="ja-JP" sz="1200" kern="1200" dirty="0" smtClean="0">
                <a:solidFill>
                  <a:schemeClr val="tx1"/>
                </a:solidFill>
                <a:effectLst/>
                <a:latin typeface="+mn-lt"/>
                <a:ea typeface="+mn-ea"/>
                <a:cs typeface="+mn-cs"/>
              </a:rPr>
              <a:t>文字を確認する</a:t>
            </a:r>
          </a:p>
          <a:p>
            <a:r>
              <a:rPr kumimoji="1" lang="en-US" altLang="ja-JP" sz="1200" kern="1200" dirty="0" smtClean="0">
                <a:solidFill>
                  <a:schemeClr val="tx1"/>
                </a:solidFill>
                <a:effectLst/>
                <a:latin typeface="+mn-lt"/>
                <a:ea typeface="+mn-ea"/>
                <a:cs typeface="+mn-cs"/>
              </a:rPr>
              <a:t>6. </a:t>
            </a:r>
            <a:r>
              <a:rPr kumimoji="1" lang="ja-JP" altLang="ja-JP" sz="1200" kern="1200" dirty="0" smtClean="0">
                <a:solidFill>
                  <a:schemeClr val="tx1"/>
                </a:solidFill>
                <a:effectLst/>
                <a:latin typeface="+mn-lt"/>
                <a:ea typeface="+mn-ea"/>
                <a:cs typeface="+mn-cs"/>
              </a:rPr>
              <a:t>絵と言葉を結び付ける、</a:t>
            </a:r>
            <a:r>
              <a:rPr kumimoji="1" lang="en-US" altLang="ja-JP" sz="1200" kern="1200" dirty="0" smtClean="0">
                <a:solidFill>
                  <a:schemeClr val="tx1"/>
                </a:solidFill>
                <a:effectLst/>
                <a:latin typeface="+mn-lt"/>
                <a:ea typeface="+mn-ea"/>
                <a:cs typeface="+mn-cs"/>
              </a:rPr>
              <a:t>7. </a:t>
            </a:r>
            <a:r>
              <a:rPr kumimoji="1" lang="ja-JP" altLang="ja-JP" sz="1200" kern="1200" dirty="0" smtClean="0">
                <a:solidFill>
                  <a:schemeClr val="tx1"/>
                </a:solidFill>
                <a:effectLst/>
                <a:latin typeface="+mn-lt"/>
                <a:ea typeface="+mn-ea"/>
                <a:cs typeface="+mn-cs"/>
              </a:rPr>
              <a:t>生徒同士で答えを確認する、</a:t>
            </a:r>
            <a:r>
              <a:rPr kumimoji="1" lang="en-US" altLang="ja-JP" sz="1200" kern="1200" dirty="0" smtClean="0">
                <a:solidFill>
                  <a:schemeClr val="tx1"/>
                </a:solidFill>
                <a:effectLst/>
                <a:latin typeface="+mn-lt"/>
                <a:ea typeface="+mn-ea"/>
                <a:cs typeface="+mn-cs"/>
              </a:rPr>
              <a:t>8. </a:t>
            </a:r>
            <a:r>
              <a:rPr kumimoji="1" lang="ja-JP" altLang="ja-JP" sz="1200" kern="1200" dirty="0" smtClean="0">
                <a:solidFill>
                  <a:schemeClr val="tx1"/>
                </a:solidFill>
                <a:effectLst/>
                <a:latin typeface="+mn-lt"/>
                <a:ea typeface="+mn-ea"/>
                <a:cs typeface="+mn-cs"/>
              </a:rPr>
              <a:t>もう一度聞いてチェックする</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イラストだけではやや分かりにくいので、ペットを飼いたいか、飼いたくないか。飼うならどんなペットがいいかという話をしてから、聞いて言いましょうに入る。</a:t>
            </a:r>
          </a:p>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2B7D7C28-D5E2-484D-8EC7-7CAD8C566ED5}" type="slidenum">
              <a:rPr kumimoji="1" lang="ja-JP" altLang="en-US" smtClean="0"/>
              <a:pPr/>
              <a:t>14</a:t>
            </a:fld>
            <a:endParaRPr kumimoji="1" lang="ja-JP" altLang="en-US"/>
          </a:p>
        </p:txBody>
      </p:sp>
    </p:spTree>
    <p:extLst>
      <p:ext uri="{BB962C8B-B14F-4D97-AF65-F5344CB8AC3E}">
        <p14:creationId xmlns:p14="http://schemas.microsoft.com/office/powerpoint/2010/main" val="1382942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penjelasan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instruksi</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mengetahui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situasi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tujuan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ini</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pilihan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Apabila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beberapa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jangan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dua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sekaligus</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dikerjakan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berkali</a:t>
            </a:r>
            <a:r>
              <a:rPr kumimoji="1" lang="en-US" altLang="ja-JP" sz="1200" kern="1200" dirty="0" smtClean="0">
                <a:solidFill>
                  <a:schemeClr val="tx1"/>
                </a:solidFill>
                <a:effectLst/>
                <a:latin typeface="+mn-lt"/>
                <a:ea typeface="+mn-ea"/>
                <a:cs typeface="+mn-cs"/>
              </a:rPr>
              <a:t>-kali.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sesama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Setelah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Ilustrasi</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digunakan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gambar</a:t>
            </a:r>
            <a:r>
              <a:rPr kumimoji="1" lang="en-US" altLang="ja-JP" sz="1200" kern="1200" baseline="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Siapa</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sama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dengan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gambar</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pada</a:t>
            </a:r>
            <a:r>
              <a:rPr kumimoji="1" lang="en-US" altLang="ja-JP" sz="1200" kern="1200" baseline="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「きいていいましょう</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Konfirmasikan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dulu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siapa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saja</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dalam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ilustrasi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tersebut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Setelah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itu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baru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masuk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kegiatan</a:t>
            </a:r>
            <a:r>
              <a:rPr kumimoji="1" lang="en-US" altLang="ja-JP" sz="1200" kern="1200" baseline="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「ききましょう１」</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飼ってみたいペットについて友達と会話しています。友達の答えはどれですか。</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baseline="0" dirty="0" smtClean="0"/>
              <a:t>進め方</a:t>
            </a:r>
            <a:endParaRPr kumimoji="1" lang="en-US" altLang="ja-JP" baseline="0" dirty="0" smtClean="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生徒は指示を読む。タスクは何か（どんな場面や目的の会話を聞くか、何を理解するか）確認する。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選択肢を確認する。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複数のタスクがある場合は、</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回に一つの目的で聞く。</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例題をみんなでやってみる。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複数回聞く。答えは生徒同士で確認する。全体でもう一度聞いて答えを確認する。</a:t>
            </a:r>
            <a:endParaRPr kumimoji="1" lang="en-US" altLang="ja-JP" sz="1200" kern="1200" dirty="0" smtClean="0">
              <a:solidFill>
                <a:schemeClr val="tx1"/>
              </a:solidFill>
              <a:effectLst/>
              <a:latin typeface="+mn-lt"/>
              <a:ea typeface="+mn-ea"/>
              <a:cs typeface="+mn-cs"/>
            </a:endParaRP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15</a:t>
            </a:fld>
            <a:endParaRPr kumimoji="1" lang="ja-JP" altLang="en-US"/>
          </a:p>
        </p:txBody>
      </p:sp>
    </p:spTree>
    <p:extLst>
      <p:ext uri="{BB962C8B-B14F-4D97-AF65-F5344CB8AC3E}">
        <p14:creationId xmlns:p14="http://schemas.microsoft.com/office/powerpoint/2010/main" val="1848976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mendengarkan</a:t>
            </a:r>
            <a:r>
              <a:rPr kumimoji="1" lang="en-US" altLang="ja-JP" sz="1200" kern="1200" dirty="0" smtClean="0">
                <a:solidFill>
                  <a:schemeClr val="tx1"/>
                </a:solidFill>
                <a:effectLst/>
                <a:latin typeface="+mn-lt"/>
                <a:ea typeface="+mn-ea"/>
                <a:cs typeface="+mn-cs"/>
              </a:rPr>
              <a:t> model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presentasi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Konfirmasikan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fungsi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artinya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Ulangi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sambil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melihat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tulisannya</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mempraktekkan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beberapa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informasi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sebenarnya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Tujuannya</a:t>
            </a:r>
            <a:r>
              <a:rPr kumimoji="1" lang="en-US" altLang="ja-JP" sz="1200" kern="1200" dirty="0" smtClean="0">
                <a:solidFill>
                  <a:schemeClr val="tx1"/>
                </a:solidFill>
                <a:effectLst/>
                <a:latin typeface="+mn-lt"/>
                <a:ea typeface="+mn-ea"/>
                <a:cs typeface="+mn-cs"/>
              </a:rPr>
              <a:t> BUKAN </a:t>
            </a:r>
            <a:r>
              <a:rPr kumimoji="1" lang="en-US" altLang="ja-JP" sz="1200" kern="1200" dirty="0" err="1" smtClean="0">
                <a:solidFill>
                  <a:schemeClr val="tx1"/>
                </a:solidFill>
                <a:effectLst/>
                <a:latin typeface="+mn-lt"/>
                <a:ea typeface="+mn-ea"/>
                <a:cs typeface="+mn-cs"/>
              </a:rPr>
              <a:t>menghafal</a:t>
            </a:r>
            <a:r>
              <a:rPr kumimoji="1" lang="en-US" altLang="ja-JP" sz="1200" kern="1200" dirty="0" smtClean="0">
                <a:solidFill>
                  <a:schemeClr val="tx1"/>
                </a:solidFill>
                <a:effectLst/>
                <a:latin typeface="+mn-lt"/>
                <a:ea typeface="+mn-ea"/>
                <a:cs typeface="+mn-cs"/>
              </a:rPr>
              <a:t> model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melafalkan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benar</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YANG PENTING </a:t>
            </a:r>
            <a:r>
              <a:rPr kumimoji="1" lang="en-US" altLang="ja-JP" sz="1200" kern="1200" dirty="0" err="1" smtClean="0">
                <a:solidFill>
                  <a:schemeClr val="tx1"/>
                </a:solidFill>
                <a:effectLst/>
                <a:latin typeface="+mn-lt"/>
                <a:ea typeface="+mn-ea"/>
                <a:cs typeface="+mn-cs"/>
              </a:rPr>
              <a:t>pada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bagian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kesempatan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kepada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mengutarakan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informasi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sesungguhnya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mengenai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dirinya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kepada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banyak</a:t>
            </a:r>
            <a:r>
              <a:rPr kumimoji="1" lang="en-US" altLang="ja-JP" sz="1200" kern="1200" dirty="0" smtClean="0">
                <a:solidFill>
                  <a:schemeClr val="tx1"/>
                </a:solidFill>
                <a:effectLst/>
                <a:latin typeface="+mn-lt"/>
                <a:ea typeface="+mn-ea"/>
                <a:cs typeface="+mn-cs"/>
              </a:rPr>
              <a:t> orang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mendengar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飼いたいペットについて</a:t>
            </a:r>
          </a:p>
          <a:p>
            <a:r>
              <a:rPr kumimoji="1" lang="ja-JP" altLang="ja-JP" sz="1200" kern="1200" dirty="0" smtClean="0">
                <a:solidFill>
                  <a:schemeClr val="tx1"/>
                </a:solidFill>
                <a:effectLst/>
                <a:latin typeface="+mn-lt"/>
                <a:ea typeface="+mn-ea"/>
                <a:cs typeface="+mn-cs"/>
              </a:rPr>
              <a:t>　飼ってみたいペットについて会話しましょう。理由も考えて、インドネシア語で伝えてみましょう。</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モデルの音声を聞く。意味を確認する。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文字を見ながら、口慣らしのために繰り返す。（モデル文を覚えたり、正しく発音することが目的ではない。）</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何人もの違う人に自分のことを何度も言う、違う人の答えを聞くことが大事。</a:t>
            </a:r>
          </a:p>
        </p:txBody>
      </p:sp>
      <p:sp>
        <p:nvSpPr>
          <p:cNvPr id="4" name="スライド番号プレースホルダー 3"/>
          <p:cNvSpPr>
            <a:spLocks noGrp="1"/>
          </p:cNvSpPr>
          <p:nvPr>
            <p:ph type="sldNum" sz="quarter" idx="10"/>
          </p:nvPr>
        </p:nvSpPr>
        <p:spPr/>
        <p:txBody>
          <a:bodyPr/>
          <a:lstStyle/>
          <a:p>
            <a:fld id="{2B7D7C28-D5E2-484D-8EC7-7CAD8C566ED5}" type="slidenum">
              <a:rPr kumimoji="1" lang="ja-JP" altLang="en-US" smtClean="0"/>
              <a:pPr/>
              <a:t>16</a:t>
            </a:fld>
            <a:endParaRPr kumimoji="1" lang="ja-JP" altLang="en-US"/>
          </a:p>
        </p:txBody>
      </p:sp>
    </p:spTree>
    <p:extLst>
      <p:ext uri="{BB962C8B-B14F-4D97-AF65-F5344CB8AC3E}">
        <p14:creationId xmlns:p14="http://schemas.microsoft.com/office/powerpoint/2010/main" val="4131136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プロジェクト：ペットのポスター</a:t>
            </a:r>
          </a:p>
          <a:p>
            <a:r>
              <a:rPr kumimoji="1" lang="ja-JP" altLang="ja-JP" sz="1200" kern="1200" dirty="0" smtClean="0">
                <a:solidFill>
                  <a:schemeClr val="tx1"/>
                </a:solidFill>
                <a:effectLst/>
                <a:latin typeface="+mn-lt"/>
                <a:ea typeface="+mn-ea"/>
                <a:cs typeface="+mn-cs"/>
              </a:rPr>
              <a:t>今、あなたが飼っているペットやこれから飼ってみたいペットを紹介するポスターを作成しましょう。</a:t>
            </a:r>
            <a:r>
              <a:rPr kumimoji="1" lang="en-US" altLang="ja-JP" sz="1200" kern="1200" dirty="0" smtClean="0">
                <a:solidFill>
                  <a:schemeClr val="tx1"/>
                </a:solidFill>
                <a:effectLst/>
                <a:latin typeface="+mn-lt"/>
                <a:ea typeface="+mn-ea"/>
                <a:cs typeface="+mn-cs"/>
              </a:rPr>
              <a:t>〉</a:t>
            </a:r>
            <a:endParaRPr kumimoji="1" lang="ja-JP" altLang="en-US" dirty="0"/>
          </a:p>
        </p:txBody>
      </p:sp>
      <p:sp>
        <p:nvSpPr>
          <p:cNvPr id="4" name="スライド番号プレースホルダ 3"/>
          <p:cNvSpPr>
            <a:spLocks noGrp="1"/>
          </p:cNvSpPr>
          <p:nvPr>
            <p:ph type="sldNum" sz="quarter" idx="10"/>
          </p:nvPr>
        </p:nvSpPr>
        <p:spPr/>
        <p:txBody>
          <a:bodyPr/>
          <a:lstStyle/>
          <a:p>
            <a:fld id="{B94231CA-3F05-45F7-A88A-4BF42A5D0D08}" type="slidenum">
              <a:rPr kumimoji="1" lang="ja-JP" altLang="en-US" smtClean="0"/>
              <a:pPr/>
              <a:t>17</a:t>
            </a:fld>
            <a:endParaRPr kumimoji="1" lang="ja-JP" altLang="en-US"/>
          </a:p>
        </p:txBody>
      </p:sp>
    </p:spTree>
    <p:extLst>
      <p:ext uri="{BB962C8B-B14F-4D97-AF65-F5344CB8AC3E}">
        <p14:creationId xmlns:p14="http://schemas.microsoft.com/office/powerpoint/2010/main" val="1619993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プロジェクト：ペットのポスター</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今、あなたが飼っているペットやこれから飼ってみたいペットを紹介するポスターを作成しましょう。</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１）「ききましょう</a:t>
            </a:r>
            <a:r>
              <a:rPr kumimoji="1" lang="en-US" altLang="ja-JP" sz="1200" kern="1200" dirty="0" smtClean="0">
                <a:solidFill>
                  <a:schemeClr val="tx1"/>
                </a:solidFill>
                <a:effectLst/>
                <a:latin typeface="+mn-lt"/>
                <a:ea typeface="+mn-ea"/>
                <a:cs typeface="+mn-cs"/>
              </a:rPr>
              <a:t> 3</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a-c</a:t>
            </a:r>
            <a:r>
              <a:rPr kumimoji="1" lang="ja-JP" altLang="ja-JP" sz="1200" kern="1200" dirty="0" smtClean="0">
                <a:solidFill>
                  <a:schemeClr val="tx1"/>
                </a:solidFill>
                <a:effectLst/>
                <a:latin typeface="+mn-lt"/>
                <a:ea typeface="+mn-ea"/>
                <a:cs typeface="+mn-cs"/>
              </a:rPr>
              <a:t>を参考にポスターをかいてください。日本語も使いましょう。（必要な言葉があれば、辞書で調べるか先生に聞く）</a:t>
            </a:r>
          </a:p>
          <a:p>
            <a:r>
              <a:rPr kumimoji="1" lang="ja-JP" altLang="ja-JP" sz="1200" kern="1200" dirty="0" smtClean="0">
                <a:solidFill>
                  <a:schemeClr val="tx1"/>
                </a:solidFill>
                <a:effectLst/>
                <a:latin typeface="+mn-lt"/>
                <a:ea typeface="+mn-ea"/>
                <a:cs typeface="+mn-cs"/>
              </a:rPr>
              <a:t>２）ペットを飼いたくない人はその理由が判るようなポスターを作ってください。</a:t>
            </a:r>
          </a:p>
          <a:p>
            <a:r>
              <a:rPr kumimoji="1" lang="ja-JP" altLang="ja-JP" sz="1200" kern="1200" dirty="0" smtClean="0">
                <a:solidFill>
                  <a:schemeClr val="tx1"/>
                </a:solidFill>
                <a:effectLst/>
                <a:latin typeface="+mn-lt"/>
                <a:ea typeface="+mn-ea"/>
                <a:cs typeface="+mn-cs"/>
              </a:rPr>
              <a:t>３）例を参考に発表の準備をしましょう。</a:t>
            </a:r>
          </a:p>
          <a:p>
            <a:r>
              <a:rPr kumimoji="1" lang="ja-JP" altLang="ja-JP" sz="1200" kern="1200" dirty="0" smtClean="0">
                <a:solidFill>
                  <a:schemeClr val="tx1"/>
                </a:solidFill>
                <a:effectLst/>
                <a:latin typeface="+mn-lt"/>
                <a:ea typeface="+mn-ea"/>
                <a:cs typeface="+mn-cs"/>
              </a:rPr>
              <a:t>４）４－６人でグループになって、ポスターを見せながら、ペットの紹介や、飼いたくない理由について発表してください。</a:t>
            </a:r>
          </a:p>
          <a:p>
            <a:r>
              <a:rPr kumimoji="1" lang="ja-JP" altLang="ja-JP" sz="1200" kern="1200" dirty="0" smtClean="0">
                <a:solidFill>
                  <a:schemeClr val="tx1"/>
                </a:solidFill>
                <a:effectLst/>
                <a:latin typeface="+mn-lt"/>
                <a:ea typeface="+mn-ea"/>
                <a:cs typeface="+mn-cs"/>
              </a:rPr>
              <a:t>５）グループ毎に代表を一人選んで、代表者はクラス皆に発表してください。</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18</a:t>
            </a:fld>
            <a:endParaRPr kumimoji="1" lang="ja-JP" altLang="en-US"/>
          </a:p>
        </p:txBody>
      </p:sp>
    </p:spTree>
    <p:extLst>
      <p:ext uri="{BB962C8B-B14F-4D97-AF65-F5344CB8AC3E}">
        <p14:creationId xmlns:p14="http://schemas.microsoft.com/office/powerpoint/2010/main" val="4259678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プロジェクト：ペットのポスター</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今、あなたが飼っているペットやこれから飼ってみたいペットを紹介するポスターを作成しましょう。</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１）「ききましょう</a:t>
            </a:r>
            <a:r>
              <a:rPr kumimoji="1" lang="en-US" altLang="ja-JP" sz="1200" kern="1200" dirty="0" smtClean="0">
                <a:solidFill>
                  <a:schemeClr val="tx1"/>
                </a:solidFill>
                <a:effectLst/>
                <a:latin typeface="+mn-lt"/>
                <a:ea typeface="+mn-ea"/>
                <a:cs typeface="+mn-cs"/>
              </a:rPr>
              <a:t> 3</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a-c</a:t>
            </a:r>
            <a:r>
              <a:rPr kumimoji="1" lang="ja-JP" altLang="ja-JP" sz="1200" kern="1200" dirty="0" smtClean="0">
                <a:solidFill>
                  <a:schemeClr val="tx1"/>
                </a:solidFill>
                <a:effectLst/>
                <a:latin typeface="+mn-lt"/>
                <a:ea typeface="+mn-ea"/>
                <a:cs typeface="+mn-cs"/>
              </a:rPr>
              <a:t>を参考にポスターをかいてください。日本語も使いましょう。（必要な言葉があれば、辞書で調べるか先生に聞く）</a:t>
            </a:r>
          </a:p>
          <a:p>
            <a:r>
              <a:rPr kumimoji="1" lang="ja-JP" altLang="ja-JP" sz="1200" kern="1200" dirty="0" smtClean="0">
                <a:solidFill>
                  <a:schemeClr val="tx1"/>
                </a:solidFill>
                <a:effectLst/>
                <a:latin typeface="+mn-lt"/>
                <a:ea typeface="+mn-ea"/>
                <a:cs typeface="+mn-cs"/>
              </a:rPr>
              <a:t>２）ペットを飼いたくない人はその理由が判るようなポスターを作ってください。</a:t>
            </a:r>
          </a:p>
          <a:p>
            <a:r>
              <a:rPr kumimoji="1" lang="ja-JP" altLang="ja-JP" sz="1200" kern="1200" dirty="0" smtClean="0">
                <a:solidFill>
                  <a:schemeClr val="tx1"/>
                </a:solidFill>
                <a:effectLst/>
                <a:latin typeface="+mn-lt"/>
                <a:ea typeface="+mn-ea"/>
                <a:cs typeface="+mn-cs"/>
              </a:rPr>
              <a:t>３）例を参考に発表の準備をしましょう。</a:t>
            </a:r>
          </a:p>
          <a:p>
            <a:r>
              <a:rPr kumimoji="1" lang="ja-JP" altLang="ja-JP" sz="1200" kern="1200" dirty="0" smtClean="0">
                <a:solidFill>
                  <a:schemeClr val="tx1"/>
                </a:solidFill>
                <a:effectLst/>
                <a:latin typeface="+mn-lt"/>
                <a:ea typeface="+mn-ea"/>
                <a:cs typeface="+mn-cs"/>
              </a:rPr>
              <a:t>４）４－６人でグループになって、ポスターを見せながら、ペットの紹介や、飼いたくない理由について発表してください。</a:t>
            </a:r>
          </a:p>
          <a:p>
            <a:r>
              <a:rPr kumimoji="1" lang="ja-JP" altLang="ja-JP" sz="1200" kern="1200" dirty="0" smtClean="0">
                <a:solidFill>
                  <a:schemeClr val="tx1"/>
                </a:solidFill>
                <a:effectLst/>
                <a:latin typeface="+mn-lt"/>
                <a:ea typeface="+mn-ea"/>
                <a:cs typeface="+mn-cs"/>
              </a:rPr>
              <a:t>５）グループ毎に代表を一人選んで、代表者はクラス皆に発表してください。</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19</a:t>
            </a:fld>
            <a:endParaRPr kumimoji="1" lang="ja-JP" altLang="en-US"/>
          </a:p>
        </p:txBody>
      </p:sp>
    </p:spTree>
    <p:extLst>
      <p:ext uri="{BB962C8B-B14F-4D97-AF65-F5344CB8AC3E}">
        <p14:creationId xmlns:p14="http://schemas.microsoft.com/office/powerpoint/2010/main" val="196305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nyaring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tertulis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dalam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bagian</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「みて　かんがえましょう」</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Mengamati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situasi</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foto</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kapan</a:t>
            </a:r>
            <a:r>
              <a:rPr kumimoji="1" lang="en-US" altLang="ja-JP" sz="1200" kern="1200" dirty="0" smtClean="0">
                <a:solidFill>
                  <a:schemeClr val="tx1"/>
                </a:solidFill>
                <a:effectLst/>
                <a:latin typeface="+mn-lt"/>
                <a:ea typeface="+mn-ea"/>
                <a:cs typeface="+mn-cs"/>
              </a:rPr>
              <a:t>, di mana, </a:t>
            </a:r>
            <a:r>
              <a:rPr kumimoji="1" lang="en-US" altLang="ja-JP" sz="1200" kern="1200" dirty="0" err="1" smtClean="0">
                <a:solidFill>
                  <a:schemeClr val="tx1"/>
                </a:solidFill>
                <a:effectLst/>
                <a:latin typeface="+mn-lt"/>
                <a:ea typeface="+mn-ea"/>
                <a:cs typeface="+mn-cs"/>
              </a:rPr>
              <a:t>siapa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sedang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perorangan</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Kemudian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mendiskusikan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dalam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kelompok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hal-hal</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berkaitan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informasi</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didapat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foto</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sesuai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redaksi</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pasangan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kelompok</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smtClean="0">
                <a:solidFill>
                  <a:schemeClr val="tx1"/>
                </a:solidFill>
                <a:effectLst/>
                <a:latin typeface="+mn-lt"/>
                <a:ea typeface="+mn-ea"/>
                <a:cs typeface="+mn-cs"/>
              </a:rPr>
              <a:t>Wakil </a:t>
            </a:r>
            <a:r>
              <a:rPr kumimoji="1" lang="en-US" altLang="ja-JP" sz="1200" kern="1200" dirty="0" err="1" smtClean="0">
                <a:solidFill>
                  <a:schemeClr val="tx1"/>
                </a:solidFill>
                <a:effectLst/>
                <a:latin typeface="+mn-lt"/>
                <a:ea typeface="+mn-ea"/>
                <a:cs typeface="+mn-cs"/>
              </a:rPr>
              <a:t>kelompok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menyatakan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hasil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diskusinya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Usahakan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setiap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kelompok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mendapat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kesempatan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melaporkan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hasil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diskusinya</a:t>
            </a:r>
            <a:endParaRPr kumimoji="1" lang="ja-JP"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u="sng"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_______________________________________________________________________________________________________________________________________________________________________________________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u="sng"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写真の出典</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1</a:t>
            </a:r>
            <a:r>
              <a:rPr kumimoji="1" lang="en-US" altLang="ja-JP" sz="1200" kern="1200" baseline="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koleksi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pribadi</a:t>
            </a:r>
            <a:endParaRPr kumimoji="1" lang="en-US" altLang="ja-JP" u="sng"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2</a:t>
            </a:r>
            <a:r>
              <a:rPr kumimoji="1" lang="ja-JP" altLang="en-US"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koleksi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pribadi</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「みて　かんがえましょう」に書かれている問いかけを一人の生徒に音読させる。 </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どんな場面か写真を観察する。 </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写真からわかることをグループで話し合う。</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グループの代表が結果を発表する。</a:t>
            </a:r>
            <a:endParaRPr kumimoji="1" lang="en-US" altLang="ja-JP" sz="1200" kern="1200" dirty="0" smtClean="0">
              <a:solidFill>
                <a:schemeClr val="tx1"/>
              </a:solidFill>
              <a:effectLst/>
              <a:latin typeface="+mn-lt"/>
              <a:ea typeface="+mn-ea"/>
              <a:cs typeface="+mn-cs"/>
            </a:endParaRPr>
          </a:p>
          <a:p>
            <a:pPr lvl="0"/>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＜教科書の文：</a:t>
            </a:r>
            <a:r>
              <a:rPr kumimoji="1" lang="ja-JP" altLang="ja-JP" sz="1200" kern="1200" dirty="0" smtClean="0">
                <a:solidFill>
                  <a:schemeClr val="tx1"/>
                </a:solidFill>
                <a:effectLst/>
                <a:latin typeface="+mn-lt"/>
                <a:ea typeface="+mn-ea"/>
                <a:cs typeface="+mn-cs"/>
              </a:rPr>
              <a:t>友だちと話しましょう。</a:t>
            </a:r>
          </a:p>
          <a:p>
            <a:r>
              <a:rPr kumimoji="1" lang="ja-JP" altLang="ja-JP" sz="1200" kern="1200" dirty="0" smtClean="0">
                <a:solidFill>
                  <a:schemeClr val="tx1"/>
                </a:solidFill>
                <a:effectLst/>
                <a:latin typeface="+mn-lt"/>
                <a:ea typeface="+mn-ea"/>
                <a:cs typeface="+mn-cs"/>
              </a:rPr>
              <a:t>あなたの家でペットを飼っていますか。クラスの中でペットがいる人はどれぐらいいますか。どんなペットを飼っていますか。飼っていない人はどんな動物を飼ってみたいですか。ペットを飼うとどんないいことがあると思いますか。</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a:t>
            </a:fld>
            <a:endParaRPr kumimoji="1" lang="ja-JP" altLang="en-US"/>
          </a:p>
        </p:txBody>
      </p:sp>
    </p:spTree>
    <p:extLst>
      <p:ext uri="{BB962C8B-B14F-4D97-AF65-F5344CB8AC3E}">
        <p14:creationId xmlns:p14="http://schemas.microsoft.com/office/powerpoint/2010/main" val="2562257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penjelasan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instruksi</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mengetahui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situasi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tujuan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ini</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pilihan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Apabila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beberapa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jangan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dua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sekaligus</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dikerjakan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berkali</a:t>
            </a:r>
            <a:r>
              <a:rPr kumimoji="1" lang="en-US" altLang="ja-JP" sz="1200" kern="1200" dirty="0" smtClean="0">
                <a:solidFill>
                  <a:schemeClr val="tx1"/>
                </a:solidFill>
                <a:effectLst/>
                <a:latin typeface="+mn-lt"/>
                <a:ea typeface="+mn-ea"/>
                <a:cs typeface="+mn-cs"/>
              </a:rPr>
              <a:t>-kali.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sesama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Setelah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Ilustrasi</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digunakan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gambar</a:t>
            </a:r>
            <a:r>
              <a:rPr kumimoji="1" lang="en-US" altLang="ja-JP" sz="1200" kern="1200" baseline="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Siapa</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sama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dengan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gambar</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pada</a:t>
            </a:r>
            <a:r>
              <a:rPr kumimoji="1" lang="en-US" altLang="ja-JP" sz="1200" kern="1200" baseline="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「きいていいましょう</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Konfirmasikan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dulu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siapa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saja</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dalam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ilustrasi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tersebut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Setelah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itu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baru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masuk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kegiatan</a:t>
            </a:r>
            <a:r>
              <a:rPr kumimoji="1" lang="en-US" altLang="ja-JP" sz="1200" kern="1200" baseline="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「ききましょう１」</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_______________________________________________________________________________________________________________________________________________________________________________________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ポスターの発表を聞いて、その発表のポスターを選びなさい。</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baseline="0" dirty="0" smtClean="0"/>
              <a:t>進め方</a:t>
            </a:r>
            <a:endParaRPr kumimoji="1" lang="en-US" altLang="ja-JP" baseline="0" dirty="0" smtClean="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生徒は指示を読む。タスクは何か（どんな場面や目的の会話を聞くか、何を理解するか）確認する。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選択肢を確認する。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複数のタスクがある場合は、</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回に一つの目的で聞く。</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例題をみんなでやってみる。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複数回聞く。答えは生徒同士で確認する。全体でもう一度聞いて答えを確認する。</a:t>
            </a:r>
            <a:endParaRPr kumimoji="1" lang="en-US" altLang="ja-JP" sz="1200" kern="1200" dirty="0" smtClean="0">
              <a:solidFill>
                <a:schemeClr val="tx1"/>
              </a:solidFill>
              <a:effectLst/>
              <a:latin typeface="+mn-lt"/>
              <a:ea typeface="+mn-ea"/>
              <a:cs typeface="+mn-cs"/>
            </a:endParaRP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20</a:t>
            </a:fld>
            <a:endParaRPr kumimoji="1" lang="ja-JP" altLang="en-US"/>
          </a:p>
        </p:txBody>
      </p:sp>
    </p:spTree>
    <p:extLst>
      <p:ext uri="{BB962C8B-B14F-4D97-AF65-F5344CB8AC3E}">
        <p14:creationId xmlns:p14="http://schemas.microsoft.com/office/powerpoint/2010/main" val="3916130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発表例</a:t>
            </a:r>
            <a:r>
              <a:rPr kumimoji="1" lang="ja-JP" altLang="en-US" sz="1200" kern="1200" dirty="0" smtClean="0">
                <a:solidFill>
                  <a:schemeClr val="tx1"/>
                </a:solidFill>
                <a:effectLst/>
                <a:latin typeface="+mn-lt"/>
                <a:ea typeface="+mn-ea"/>
                <a:cs typeface="+mn-cs"/>
              </a:rPr>
              <a:t>①＞</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21</a:t>
            </a:fld>
            <a:endParaRPr kumimoji="1" lang="ja-JP" altLang="en-US"/>
          </a:p>
        </p:txBody>
      </p:sp>
    </p:spTree>
    <p:extLst>
      <p:ext uri="{BB962C8B-B14F-4D97-AF65-F5344CB8AC3E}">
        <p14:creationId xmlns:p14="http://schemas.microsoft.com/office/powerpoint/2010/main" val="3169014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＜発表</a:t>
            </a:r>
            <a:r>
              <a:rPr kumimoji="1" lang="ja-JP" altLang="ja-JP" sz="1200" kern="1200" dirty="0" smtClean="0">
                <a:solidFill>
                  <a:schemeClr val="tx1"/>
                </a:solidFill>
                <a:effectLst/>
                <a:latin typeface="+mn-lt"/>
                <a:ea typeface="+mn-ea"/>
                <a:cs typeface="+mn-cs"/>
              </a:rPr>
              <a:t>例</a:t>
            </a:r>
            <a:r>
              <a:rPr kumimoji="1" lang="ja-JP" altLang="en-US" sz="1200" kern="1200" dirty="0" smtClean="0">
                <a:solidFill>
                  <a:schemeClr val="tx1"/>
                </a:solidFill>
                <a:effectLst/>
                <a:latin typeface="+mn-lt"/>
                <a:ea typeface="+mn-ea"/>
                <a:cs typeface="+mn-cs"/>
              </a:rPr>
              <a:t>②＞</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Agar </a:t>
            </a:r>
            <a:r>
              <a:rPr kumimoji="1" lang="en-US" altLang="ja-JP" sz="1200" kern="1200" dirty="0" err="1" smtClean="0">
                <a:solidFill>
                  <a:schemeClr val="tx1"/>
                </a:solidFill>
                <a:effectLst/>
                <a:latin typeface="+mn-lt"/>
                <a:ea typeface="+mn-ea"/>
                <a:cs typeface="+mn-cs"/>
              </a:rPr>
              <a:t>mendorong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mengeluarkan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macam-macam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pendapat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mengenai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hewan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peliharaan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Jika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tidak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pendapat</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terlontar</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dapat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gunakan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pertanyaan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untuk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mengeluarkan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pendapat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seperti</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ada</a:t>
            </a:r>
            <a:r>
              <a:rPr kumimoji="1" lang="en-US" altLang="ja-JP" sz="1200" kern="1200" baseline="0" dirty="0" smtClean="0">
                <a:solidFill>
                  <a:schemeClr val="tx1"/>
                </a:solidFill>
                <a:effectLst/>
                <a:latin typeface="+mn-lt"/>
                <a:ea typeface="+mn-ea"/>
                <a:cs typeface="+mn-cs"/>
              </a:rPr>
              <a:t> di </a:t>
            </a:r>
            <a:r>
              <a:rPr kumimoji="1" lang="en-US" altLang="ja-JP" sz="1200" kern="1200" baseline="0" dirty="0" err="1" smtClean="0">
                <a:solidFill>
                  <a:schemeClr val="tx1"/>
                </a:solidFill>
                <a:effectLst/>
                <a:latin typeface="+mn-lt"/>
                <a:ea typeface="+mn-ea"/>
                <a:cs typeface="+mn-cs"/>
              </a:rPr>
              <a:t>bawah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ini</a:t>
            </a:r>
            <a:r>
              <a:rPr kumimoji="1" lang="en-US" altLang="ja-JP" sz="1200" kern="1200" baseline="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Lucu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menenangkan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hati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menjadi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hal</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membuat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suasana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rumah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menjadi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hangat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Dapat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diajak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jalan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bermain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Menumbuhkan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tanggung</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jawab</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anak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Menangkap</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tikus</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Pencuri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jadi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mengurungkan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niatnya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hal</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berguna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lainnya</a:t>
            </a:r>
            <a:r>
              <a:rPr kumimoji="1" lang="en-US" altLang="ja-JP" sz="1200" kern="1200" baseline="0" dirty="0" smtClean="0">
                <a:solidFill>
                  <a:schemeClr val="tx1"/>
                </a:solidFill>
                <a:effectLst/>
                <a:latin typeface="+mn-lt"/>
                <a:ea typeface="+mn-ea"/>
                <a:cs typeface="+mn-cs"/>
              </a:rPr>
              <a:t>.</a:t>
            </a: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Kehidupan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menjadi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susah</a:t>
            </a:r>
            <a:r>
              <a:rPr kumimoji="1" lang="en-US" altLang="ja-JP" sz="1200" kern="1200" dirty="0" smtClean="0">
                <a:solidFill>
                  <a:schemeClr val="tx1"/>
                </a:solidFill>
                <a:effectLst/>
                <a:latin typeface="+mn-lt"/>
                <a:ea typeface="+mn-ea"/>
                <a:cs typeface="+mn-cs"/>
              </a:rPr>
              <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suara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hewan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bau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alergi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Jika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mati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membuat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sedih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Penting</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untuk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mempunyai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tanggung</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jawab</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memelihara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membuatnya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hewan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tersebut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tetap</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hidup</a:t>
            </a:r>
            <a:r>
              <a:rPr kumimoji="1" lang="en-US" altLang="ja-JP" sz="1200" kern="1200" baseline="0" dirty="0" smtClean="0">
                <a:solidFill>
                  <a:schemeClr val="tx1"/>
                </a:solidFill>
                <a:effectLst/>
                <a:latin typeface="+mn-lt"/>
                <a:ea typeface="+mn-ea"/>
                <a:cs typeface="+mn-cs"/>
              </a:rPr>
              <a:t>. Ada orang yang </a:t>
            </a:r>
            <a:r>
              <a:rPr kumimoji="1" lang="en-US" altLang="ja-JP" sz="1200" kern="1200" baseline="0" dirty="0" err="1" smtClean="0">
                <a:solidFill>
                  <a:schemeClr val="tx1"/>
                </a:solidFill>
                <a:effectLst/>
                <a:latin typeface="+mn-lt"/>
                <a:ea typeface="+mn-ea"/>
                <a:cs typeface="+mn-cs"/>
              </a:rPr>
              <a:t>membuangnya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Hewan</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dibuang</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dapat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mengancam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ekosistem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dll</a:t>
            </a:r>
            <a:r>
              <a:rPr kumimoji="1" lang="en-US" altLang="ja-JP" sz="1200" kern="1200" baseline="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プロジェクト：ペットのポスター</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ペットを飼うことでどんないいことがあるでしょうか。また、ペットを飼う上で気をつけなければいけないことは何だと思いますか。クラスで話し合ってみましょう。</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ペットを飼うことについて色々な意見が出るように促す。意見が出ないようであれば、例えば下の様な意見がでるように質問してみる。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かわいい、心が癒される、話題になって家が明るくなる、優しい気持ちになる。一緒に散歩したり遊んで運動できる。子どもの責任感を育てる。ねずみを取る、どろぼうがこないなど生活の役に立つ、等</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世話が大変、鳴き声、臭い、アレルギー。死ぬと悲しい、命を預かること責任を持って世話をする必要がある。捨てる人がいる。捨てられたペットが生態系を脅かす。等</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22</a:t>
            </a:fld>
            <a:endParaRPr kumimoji="1" lang="ja-JP" altLang="en-US"/>
          </a:p>
        </p:txBody>
      </p:sp>
    </p:spTree>
    <p:extLst>
      <p:ext uri="{BB962C8B-B14F-4D97-AF65-F5344CB8AC3E}">
        <p14:creationId xmlns:p14="http://schemas.microsoft.com/office/powerpoint/2010/main" val="2142572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memikirkan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fungsi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pola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maknanya.disampaikan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oleh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Bila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kesalahan</a:t>
            </a:r>
            <a:r>
              <a:rPr kumimoji="1" lang="en-US" altLang="ja-JP" sz="1200" kern="1200" dirty="0" smtClean="0">
                <a:solidFill>
                  <a:schemeClr val="tx1"/>
                </a:solidFill>
                <a:effectLst/>
                <a:latin typeface="+mn-lt"/>
                <a:ea typeface="+mn-ea"/>
                <a:cs typeface="+mn-cs"/>
              </a:rPr>
              <a:t>, guru </a:t>
            </a:r>
            <a:r>
              <a:rPr kumimoji="1" lang="en-US" altLang="ja-JP" sz="1200" kern="1200" dirty="0" err="1" smtClean="0">
                <a:solidFill>
                  <a:schemeClr val="tx1"/>
                </a:solidFill>
                <a:effectLst/>
                <a:latin typeface="+mn-lt"/>
                <a:ea typeface="+mn-ea"/>
                <a:cs typeface="+mn-cs"/>
              </a:rPr>
              <a:t>menanyakan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pendapat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lain. </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smtClean="0">
                <a:solidFill>
                  <a:schemeClr val="tx1"/>
                </a:solidFill>
                <a:effectLst/>
                <a:latin typeface="+mn-lt"/>
                <a:ea typeface="+mn-ea"/>
                <a:cs typeface="+mn-cs"/>
              </a:rPr>
              <a:t>Guru </a:t>
            </a:r>
            <a:r>
              <a:rPr kumimoji="1" lang="en-US" altLang="ja-JP" sz="1200" kern="1200" dirty="0" err="1" smtClean="0">
                <a:solidFill>
                  <a:schemeClr val="tx1"/>
                </a:solidFill>
                <a:effectLst/>
                <a:latin typeface="+mn-lt"/>
                <a:ea typeface="+mn-ea"/>
                <a:cs typeface="+mn-cs"/>
              </a:rPr>
              <a:t>hanya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sejenis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memancing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berpikir</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smtClean="0">
                <a:solidFill>
                  <a:schemeClr val="tx1"/>
                </a:solidFill>
                <a:effectLst/>
                <a:latin typeface="+mn-lt"/>
                <a:ea typeface="+mn-ea"/>
                <a:cs typeface="+mn-cs"/>
              </a:rPr>
              <a:t>Di </a:t>
            </a:r>
            <a:r>
              <a:rPr kumimoji="1" lang="en-US" altLang="ja-JP" sz="1200" kern="1200" dirty="0" err="1" smtClean="0">
                <a:solidFill>
                  <a:schemeClr val="tx1"/>
                </a:solidFill>
                <a:effectLst/>
                <a:latin typeface="+mn-lt"/>
                <a:ea typeface="+mn-ea"/>
                <a:cs typeface="+mn-cs"/>
              </a:rPr>
              <a:t>sini</a:t>
            </a:r>
            <a:r>
              <a:rPr kumimoji="1" lang="en-US" altLang="ja-JP" sz="1200" kern="1200" dirty="0" smtClean="0">
                <a:solidFill>
                  <a:schemeClr val="tx1"/>
                </a:solidFill>
                <a:effectLst/>
                <a:latin typeface="+mn-lt"/>
                <a:ea typeface="+mn-ea"/>
                <a:cs typeface="+mn-cs"/>
              </a:rPr>
              <a:t> guru TIDAK </a:t>
            </a:r>
            <a:r>
              <a:rPr kumimoji="1" lang="en-US" altLang="ja-JP" sz="1200" kern="1200" dirty="0" err="1" smtClean="0">
                <a:solidFill>
                  <a:schemeClr val="tx1"/>
                </a:solidFill>
                <a:effectLst/>
                <a:latin typeface="+mn-lt"/>
                <a:ea typeface="+mn-ea"/>
                <a:cs typeface="+mn-cs"/>
              </a:rPr>
              <a:t>menjelaskan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tidak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menuliskan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mengingat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penjelasan</a:t>
            </a:r>
            <a:r>
              <a:rPr kumimoji="1" lang="en-US" altLang="ja-JP" sz="1200" kern="1200" dirty="0" smtClean="0">
                <a:solidFill>
                  <a:schemeClr val="tx1"/>
                </a:solidFill>
                <a:effectLst/>
                <a:latin typeface="+mn-lt"/>
                <a:ea typeface="+mn-ea"/>
                <a:cs typeface="+mn-cs"/>
              </a:rPr>
              <a:t> guru. (</a:t>
            </a:r>
            <a:r>
              <a:rPr kumimoji="1" lang="en-US" altLang="ja-JP" sz="1200" kern="1200" dirty="0" err="1" smtClean="0">
                <a:solidFill>
                  <a:schemeClr val="tx1"/>
                </a:solidFill>
                <a:effectLst/>
                <a:latin typeface="+mn-lt"/>
                <a:ea typeface="+mn-ea"/>
                <a:cs typeface="+mn-cs"/>
              </a:rPr>
              <a:t>Fungsi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masing-masing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pola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ditulis</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catatan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(3) </a:t>
            </a:r>
            <a:r>
              <a:rPr kumimoji="1" lang="en-US" altLang="ja-JP" sz="1200" kern="1200" dirty="0" err="1" smtClean="0">
                <a:solidFill>
                  <a:schemeClr val="tx1"/>
                </a:solidFill>
                <a:effectLst/>
                <a:latin typeface="+mn-lt"/>
                <a:ea typeface="+mn-ea"/>
                <a:cs typeface="+mn-cs"/>
              </a:rPr>
              <a:t>Masukkan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nama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hewan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kolom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Ungkapan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ini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menunjukkan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harapan</a:t>
            </a:r>
            <a:r>
              <a:rPr kumimoji="1" lang="en-US" altLang="ja-JP" sz="1200" kern="1200" baseline="0" dirty="0" smtClean="0">
                <a:solidFill>
                  <a:schemeClr val="tx1"/>
                </a:solidFill>
                <a:effectLst/>
                <a:latin typeface="+mn-lt"/>
                <a:ea typeface="+mn-ea"/>
                <a:cs typeface="+mn-cs"/>
              </a:rPr>
              <a:t>/</a:t>
            </a:r>
            <a:r>
              <a:rPr kumimoji="1" lang="en-US" altLang="ja-JP" sz="1200" kern="1200" baseline="0" dirty="0" err="1" smtClean="0">
                <a:solidFill>
                  <a:schemeClr val="tx1"/>
                </a:solidFill>
                <a:effectLst/>
                <a:latin typeface="+mn-lt"/>
                <a:ea typeface="+mn-ea"/>
                <a:cs typeface="+mn-cs"/>
              </a:rPr>
              <a:t>keinginan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diri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untuk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memelihara</a:t>
            </a:r>
            <a:r>
              <a:rPr kumimoji="1" lang="en-US" altLang="ja-JP" sz="1200" kern="1200" baseline="0" dirty="0" smtClean="0">
                <a:solidFill>
                  <a:schemeClr val="tx1"/>
                </a:solidFill>
                <a:effectLst/>
                <a:latin typeface="+mn-lt"/>
                <a:ea typeface="+mn-ea"/>
                <a:cs typeface="+mn-cs"/>
              </a:rPr>
              <a:t>/</a:t>
            </a:r>
            <a:r>
              <a:rPr kumimoji="1" lang="en-US" altLang="ja-JP" sz="1200" kern="1200" baseline="0" dirty="0" err="1" smtClean="0">
                <a:solidFill>
                  <a:schemeClr val="tx1"/>
                </a:solidFill>
                <a:effectLst/>
                <a:latin typeface="+mn-lt"/>
                <a:ea typeface="+mn-ea"/>
                <a:cs typeface="+mn-cs"/>
              </a:rPr>
              <a:t>tidak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memellihara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seekor</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hewan</a:t>
            </a:r>
            <a:r>
              <a:rPr kumimoji="1" lang="en-US" altLang="ja-JP" sz="1200" kern="1200" baseline="0" dirty="0" smtClean="0">
                <a:solidFill>
                  <a:schemeClr val="tx1"/>
                </a:solidFill>
                <a:effectLst/>
                <a:latin typeface="+mn-lt"/>
                <a:ea typeface="+mn-ea"/>
                <a:cs typeface="+mn-cs"/>
              </a:rPr>
              <a:t>.</a:t>
            </a:r>
          </a:p>
          <a:p>
            <a:endParaRPr kumimoji="1" lang="en-US" altLang="ja-JP" sz="1200" kern="1200" dirty="0" smtClean="0">
              <a:solidFill>
                <a:schemeClr val="tx1"/>
              </a:solidFill>
              <a:effectLst/>
              <a:latin typeface="+mn-lt"/>
              <a:ea typeface="+mn-ea"/>
              <a:cs typeface="+mn-cs"/>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文型の機能や意味を生徒に考え、発表させる。教師は、修正やまとめをする。教師は説明しない。教師の説明を書いたり覚えたりするのではない。</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記入例</a:t>
            </a:r>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：（３）</a:t>
            </a:r>
            <a:r>
              <a:rPr kumimoji="1" lang="ja-JP" altLang="ja-JP" sz="1200" kern="1200" dirty="0" smtClean="0">
                <a:solidFill>
                  <a:schemeClr val="tx1"/>
                </a:solidFill>
                <a:effectLst/>
                <a:latin typeface="+mn-lt"/>
                <a:ea typeface="+mn-ea"/>
                <a:cs typeface="+mn-cs"/>
              </a:rPr>
              <a:t>：かっこには動物名を入れ、どんなペットや動物を飼いたいか／飼いたくないか自分の希望を述べる表現</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23</a:t>
            </a:fld>
            <a:endParaRPr kumimoji="1" lang="ja-JP" altLang="en-US"/>
          </a:p>
        </p:txBody>
      </p:sp>
    </p:spTree>
    <p:extLst>
      <p:ext uri="{BB962C8B-B14F-4D97-AF65-F5344CB8AC3E}">
        <p14:creationId xmlns:p14="http://schemas.microsoft.com/office/powerpoint/2010/main" val="1124465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171450" indent="-171450">
              <a:buFont typeface="Arial" panose="020B0604020202020204" pitchFamily="34" charset="0"/>
              <a:buChar char="•"/>
            </a:pPr>
            <a:r>
              <a:rPr kumimoji="1" lang="en-US" altLang="ja-JP" sz="1200" kern="1200" dirty="0" smtClean="0">
                <a:solidFill>
                  <a:schemeClr val="tx1"/>
                </a:solidFill>
                <a:effectLst/>
                <a:latin typeface="+mn-lt"/>
                <a:ea typeface="+mn-ea"/>
                <a:cs typeface="+mn-cs"/>
              </a:rPr>
              <a:t>Guru </a:t>
            </a:r>
            <a:r>
              <a:rPr kumimoji="1" lang="en-US" altLang="ja-JP" sz="1200" kern="1200" dirty="0" err="1" smtClean="0">
                <a:solidFill>
                  <a:schemeClr val="tx1"/>
                </a:solidFill>
                <a:effectLst/>
                <a:latin typeface="+mn-lt"/>
                <a:ea typeface="+mn-ea"/>
                <a:cs typeface="+mn-cs"/>
              </a:rPr>
              <a:t>memberikan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banyak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menggunakan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struktur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tsb</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menemukan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struktur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menemukan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kesamaan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Setelah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latihan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Lalu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dicek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Simak</a:t>
            </a:r>
            <a:r>
              <a:rPr kumimoji="1" lang="en-US" altLang="ja-JP" sz="1200" kern="1200" dirty="0" smtClean="0">
                <a:solidFill>
                  <a:schemeClr val="tx1"/>
                </a:solidFill>
                <a:effectLst/>
                <a:latin typeface="+mn-lt"/>
                <a:ea typeface="+mn-ea"/>
                <a:cs typeface="+mn-cs"/>
              </a:rPr>
              <a:t> audio </a:t>
            </a:r>
            <a:r>
              <a:rPr kumimoji="1" lang="en-US" altLang="ja-JP" sz="1200" kern="1200" dirty="0" err="1" smtClean="0">
                <a:solidFill>
                  <a:schemeClr val="tx1"/>
                </a:solidFill>
                <a:effectLst/>
                <a:latin typeface="+mn-lt"/>
                <a:ea typeface="+mn-ea"/>
                <a:cs typeface="+mn-cs"/>
              </a:rPr>
              <a:t>berikut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periksalah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atas</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kumimoji="1" lang="en-US" altLang="ja-JP" sz="1200" kern="1200" dirty="0" smtClean="0">
              <a:solidFill>
                <a:schemeClr val="tx1"/>
              </a:solidFill>
              <a:effectLst/>
              <a:latin typeface="+mn-lt"/>
              <a:ea typeface="+mn-ea"/>
              <a:cs typeface="+mn-cs"/>
            </a:endParaRPr>
          </a:p>
          <a:p>
            <a:pPr marL="0" indent="0">
              <a:buFont typeface="Arial" panose="020B0604020202020204" pitchFamily="34" charset="0"/>
              <a:buNone/>
            </a:pPr>
            <a:r>
              <a:rPr kumimoji="1" lang="en-US" altLang="ja-JP" dirty="0" smtClean="0"/>
              <a:t>_______________________________________________________________________________________________________________________________________________________________________________________</a:t>
            </a:r>
          </a:p>
          <a:p>
            <a:pPr marL="171450" indent="-171450">
              <a:buFont typeface="Arial" panose="020B0604020202020204" pitchFamily="34" charset="0"/>
              <a:buChar char="•"/>
            </a:pP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教師は例文をたくさん出す。</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生徒は例文から文型を発見する。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練習問題を解く、他の生徒と答えを確認する。</a:t>
            </a:r>
            <a:endParaRPr kumimoji="1" lang="en-US" altLang="ja-JP"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tx1"/>
                </a:solidFill>
                <a:effectLst/>
                <a:latin typeface="+mn-lt"/>
                <a:ea typeface="+mn-ea"/>
                <a:cs typeface="+mn-cs"/>
              </a:rPr>
              <a:t>最後：</a:t>
            </a:r>
            <a:r>
              <a:rPr kumimoji="1" lang="ja-JP" altLang="ja-JP" sz="1200" kern="1200" dirty="0" smtClean="0">
                <a:solidFill>
                  <a:schemeClr val="tx1"/>
                </a:solidFill>
                <a:effectLst/>
                <a:latin typeface="+mn-lt"/>
                <a:ea typeface="+mn-ea"/>
                <a:cs typeface="+mn-cs"/>
              </a:rPr>
              <a:t>音声を聞いて答えを確認しましょう</a:t>
            </a:r>
            <a:endParaRPr kumimoji="1" lang="en-US" altLang="ja-JP" sz="1200" kern="1200" dirty="0" smtClean="0">
              <a:solidFill>
                <a:schemeClr val="tx1"/>
              </a:solidFill>
              <a:effectLst/>
              <a:latin typeface="+mn-lt"/>
              <a:ea typeface="+mn-ea"/>
              <a:cs typeface="+mn-cs"/>
            </a:endParaRPr>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 3"/>
          <p:cNvSpPr>
            <a:spLocks noGrp="1"/>
          </p:cNvSpPr>
          <p:nvPr>
            <p:ph type="sldNum" sz="quarter" idx="10"/>
          </p:nvPr>
        </p:nvSpPr>
        <p:spPr/>
        <p:txBody>
          <a:bodyPr/>
          <a:lstStyle/>
          <a:p>
            <a:fld id="{B94231CA-3F05-45F7-A88A-4BF42A5D0D08}" type="slidenum">
              <a:rPr kumimoji="1" lang="ja-JP" altLang="en-US" smtClean="0"/>
              <a:pPr/>
              <a:t>24</a:t>
            </a:fld>
            <a:endParaRPr kumimoji="1" lang="ja-JP" altLang="en-US"/>
          </a:p>
        </p:txBody>
      </p:sp>
    </p:spTree>
    <p:extLst>
      <p:ext uri="{BB962C8B-B14F-4D97-AF65-F5344CB8AC3E}">
        <p14:creationId xmlns:p14="http://schemas.microsoft.com/office/powerpoint/2010/main" val="1061283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en-US" altLang="ja-JP" sz="1200" kern="1200" dirty="0" smtClean="0">
                <a:solidFill>
                  <a:schemeClr val="tx1"/>
                </a:solidFill>
                <a:effectLst/>
                <a:latin typeface="+mn-lt"/>
                <a:ea typeface="+mn-ea"/>
                <a:cs typeface="+mn-cs"/>
              </a:rPr>
              <a:t>Guru </a:t>
            </a:r>
            <a:r>
              <a:rPr kumimoji="1" lang="en-US" altLang="ja-JP" sz="1200" kern="1200" dirty="0" err="1" smtClean="0">
                <a:solidFill>
                  <a:schemeClr val="tx1"/>
                </a:solidFill>
                <a:effectLst/>
                <a:latin typeface="+mn-lt"/>
                <a:ea typeface="+mn-ea"/>
                <a:cs typeface="+mn-cs"/>
              </a:rPr>
              <a:t>memberikan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banyak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menggunakan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struktur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tersebut</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menemukan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struktur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menemukan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kesamaan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Setelah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latihan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Lalu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dicek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Simak</a:t>
            </a:r>
            <a:r>
              <a:rPr kumimoji="1" lang="en-US" altLang="ja-JP" sz="1200" kern="1200" dirty="0" smtClean="0">
                <a:solidFill>
                  <a:schemeClr val="tx1"/>
                </a:solidFill>
                <a:effectLst/>
                <a:latin typeface="+mn-lt"/>
                <a:ea typeface="+mn-ea"/>
                <a:cs typeface="+mn-cs"/>
              </a:rPr>
              <a:t> audio </a:t>
            </a:r>
            <a:r>
              <a:rPr kumimoji="1" lang="en-US" altLang="ja-JP" sz="1200" kern="1200" dirty="0" err="1" smtClean="0">
                <a:solidFill>
                  <a:schemeClr val="tx1"/>
                </a:solidFill>
                <a:effectLst/>
                <a:latin typeface="+mn-lt"/>
                <a:ea typeface="+mn-ea"/>
                <a:cs typeface="+mn-cs"/>
              </a:rPr>
              <a:t>berikut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periksa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atas</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構造：</a:t>
            </a:r>
            <a:r>
              <a:rPr kumimoji="1" lang="ja-JP" altLang="en-US" sz="1200" kern="1200" dirty="0" smtClean="0">
                <a:solidFill>
                  <a:schemeClr val="tx1"/>
                </a:solidFill>
                <a:effectLst/>
                <a:latin typeface="+mn-lt"/>
                <a:ea typeface="+mn-ea"/>
                <a:cs typeface="+mn-cs"/>
              </a:rPr>
              <a:t>形容詞による名詞修飾＞</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err="1" smtClean="0">
                <a:solidFill>
                  <a:schemeClr val="tx1"/>
                </a:solidFill>
                <a:effectLst/>
                <a:latin typeface="+mn-lt"/>
                <a:ea typeface="+mn-ea"/>
                <a:cs typeface="+mn-cs"/>
              </a:rPr>
              <a:t>けい</a:t>
            </a:r>
            <a:r>
              <a:rPr kumimoji="1" lang="ja-JP" altLang="ja-JP" sz="1200" kern="1200" dirty="0" smtClean="0">
                <a:solidFill>
                  <a:schemeClr val="tx1"/>
                </a:solidFill>
                <a:effectLst/>
                <a:latin typeface="+mn-lt"/>
                <a:ea typeface="+mn-ea"/>
                <a:cs typeface="+mn-cs"/>
              </a:rPr>
              <a:t>ようし＋めいし</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イ</a:t>
            </a:r>
            <a:r>
              <a:rPr kumimoji="1" lang="ja-JP" altLang="ja-JP" sz="1200" kern="1200" dirty="0" err="1" smtClean="0">
                <a:solidFill>
                  <a:schemeClr val="tx1"/>
                </a:solidFill>
                <a:effectLst/>
                <a:latin typeface="+mn-lt"/>
                <a:ea typeface="+mn-ea"/>
                <a:cs typeface="+mn-cs"/>
              </a:rPr>
              <a:t>けい</a:t>
            </a:r>
            <a:r>
              <a:rPr kumimoji="1" lang="ja-JP" altLang="ja-JP" sz="1200" kern="1200" dirty="0" smtClean="0">
                <a:solidFill>
                  <a:schemeClr val="tx1"/>
                </a:solidFill>
                <a:effectLst/>
                <a:latin typeface="+mn-lt"/>
                <a:ea typeface="+mn-ea"/>
                <a:cs typeface="+mn-cs"/>
              </a:rPr>
              <a:t>ようし</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めいし</a:t>
            </a: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ナ</a:t>
            </a:r>
            <a:r>
              <a:rPr kumimoji="1" lang="ja-JP" altLang="ja-JP" sz="1200" kern="1200" dirty="0" err="1" smtClean="0">
                <a:solidFill>
                  <a:schemeClr val="tx1"/>
                </a:solidFill>
                <a:effectLst/>
                <a:latin typeface="+mn-lt"/>
                <a:ea typeface="+mn-ea"/>
                <a:cs typeface="+mn-cs"/>
              </a:rPr>
              <a:t>けい</a:t>
            </a:r>
            <a:r>
              <a:rPr kumimoji="1" lang="ja-JP" altLang="ja-JP" sz="1200" kern="1200" dirty="0" smtClean="0">
                <a:solidFill>
                  <a:schemeClr val="tx1"/>
                </a:solidFill>
                <a:effectLst/>
                <a:latin typeface="+mn-lt"/>
                <a:ea typeface="+mn-ea"/>
                <a:cs typeface="+mn-cs"/>
              </a:rPr>
              <a:t>ようし</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めいし</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教師は例文をたくさん出す。</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生徒は例文から文型を発見する。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練習問題を解く、他の生徒と答えを確認する。</a:t>
            </a:r>
            <a:endParaRPr kumimoji="1" lang="en-US" altLang="ja-JP"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tx1"/>
                </a:solidFill>
                <a:effectLst/>
                <a:latin typeface="+mn-lt"/>
                <a:ea typeface="+mn-ea"/>
                <a:cs typeface="+mn-cs"/>
              </a:rPr>
              <a:t>最後：</a:t>
            </a:r>
            <a:r>
              <a:rPr kumimoji="1" lang="ja-JP" altLang="ja-JP" sz="1200" kern="1200" dirty="0" smtClean="0">
                <a:solidFill>
                  <a:schemeClr val="tx1"/>
                </a:solidFill>
                <a:effectLst/>
                <a:latin typeface="+mn-lt"/>
                <a:ea typeface="+mn-ea"/>
                <a:cs typeface="+mn-cs"/>
              </a:rPr>
              <a:t>音声を聞いて答えを確認しましょう</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25</a:t>
            </a:fld>
            <a:endParaRPr kumimoji="1" lang="ja-JP" altLang="en-US"/>
          </a:p>
        </p:txBody>
      </p:sp>
    </p:spTree>
    <p:extLst>
      <p:ext uri="{BB962C8B-B14F-4D97-AF65-F5344CB8AC3E}">
        <p14:creationId xmlns:p14="http://schemas.microsoft.com/office/powerpoint/2010/main" val="54534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en-US" altLang="ja-JP" sz="1200" kern="1200" dirty="0" smtClean="0">
                <a:solidFill>
                  <a:schemeClr val="tx1"/>
                </a:solidFill>
                <a:effectLst/>
                <a:latin typeface="+mn-lt"/>
                <a:ea typeface="+mn-ea"/>
                <a:cs typeface="+mn-cs"/>
              </a:rPr>
              <a:t>Guru </a:t>
            </a:r>
            <a:r>
              <a:rPr kumimoji="1" lang="en-US" altLang="ja-JP" sz="1200" kern="1200" dirty="0" err="1" smtClean="0">
                <a:solidFill>
                  <a:schemeClr val="tx1"/>
                </a:solidFill>
                <a:effectLst/>
                <a:latin typeface="+mn-lt"/>
                <a:ea typeface="+mn-ea"/>
                <a:cs typeface="+mn-cs"/>
              </a:rPr>
              <a:t>memberikan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banyak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menggunakan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struktur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tersebut</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menemukan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struktur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menemukan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kesamaan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Setelah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latihan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Lalu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dicek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Simak</a:t>
            </a:r>
            <a:r>
              <a:rPr kumimoji="1" lang="en-US" altLang="ja-JP" sz="1200" kern="1200" dirty="0" smtClean="0">
                <a:solidFill>
                  <a:schemeClr val="tx1"/>
                </a:solidFill>
                <a:effectLst/>
                <a:latin typeface="+mn-lt"/>
                <a:ea typeface="+mn-ea"/>
                <a:cs typeface="+mn-cs"/>
              </a:rPr>
              <a:t> audio </a:t>
            </a:r>
            <a:r>
              <a:rPr kumimoji="1" lang="en-US" altLang="ja-JP" sz="1200" kern="1200" dirty="0" err="1" smtClean="0">
                <a:solidFill>
                  <a:schemeClr val="tx1"/>
                </a:solidFill>
                <a:effectLst/>
                <a:latin typeface="+mn-lt"/>
                <a:ea typeface="+mn-ea"/>
                <a:cs typeface="+mn-cs"/>
              </a:rPr>
              <a:t>berikut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periksa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atas</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＜練習＞</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下の四角から言葉をえらんで文を完成させてください。</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Audio</a:t>
            </a:r>
            <a:r>
              <a:rPr kumimoji="1" lang="ja-JP" altLang="ja-JP" sz="1200" kern="1200" dirty="0" smtClean="0">
                <a:solidFill>
                  <a:schemeClr val="tx1"/>
                </a:solidFill>
                <a:effectLst/>
                <a:latin typeface="+mn-lt"/>
                <a:ea typeface="+mn-ea"/>
                <a:cs typeface="+mn-cs"/>
              </a:rPr>
              <a:t>をきいて、上の答えをチェックしなさい。</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a-d</a:t>
            </a:r>
            <a:r>
              <a:rPr kumimoji="1" lang="ja-JP" altLang="ja-JP" sz="1200" kern="1200" dirty="0" smtClean="0">
                <a:solidFill>
                  <a:schemeClr val="tx1"/>
                </a:solidFill>
                <a:effectLst/>
                <a:latin typeface="+mn-lt"/>
                <a:ea typeface="+mn-ea"/>
                <a:cs typeface="+mn-cs"/>
              </a:rPr>
              <a:t>をイ形容詞とナ形容詞の２つのグループに分けなさい</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教師は例文をたくさん出す。</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生徒は例文から文型を発見する。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練習問題を解く、他の生徒と答えを確認する。</a:t>
            </a:r>
            <a:endParaRPr kumimoji="1" lang="en-US" altLang="ja-JP"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tx1"/>
                </a:solidFill>
                <a:effectLst/>
                <a:latin typeface="+mn-lt"/>
                <a:ea typeface="+mn-ea"/>
                <a:cs typeface="+mn-cs"/>
              </a:rPr>
              <a:t>最後：</a:t>
            </a:r>
            <a:r>
              <a:rPr kumimoji="1" lang="ja-JP" altLang="ja-JP" sz="1200" kern="1200" dirty="0" smtClean="0">
                <a:solidFill>
                  <a:schemeClr val="tx1"/>
                </a:solidFill>
                <a:effectLst/>
                <a:latin typeface="+mn-lt"/>
                <a:ea typeface="+mn-ea"/>
                <a:cs typeface="+mn-cs"/>
              </a:rPr>
              <a:t>音声を聞いて答えを確認しましょう</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26</a:t>
            </a:fld>
            <a:endParaRPr kumimoji="1" lang="ja-JP" altLang="en-US"/>
          </a:p>
        </p:txBody>
      </p:sp>
    </p:spTree>
    <p:extLst>
      <p:ext uri="{BB962C8B-B14F-4D97-AF65-F5344CB8AC3E}">
        <p14:creationId xmlns:p14="http://schemas.microsoft.com/office/powerpoint/2010/main" val="1392080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baseline="0" dirty="0" smtClean="0"/>
              <a:t>〈</a:t>
            </a:r>
            <a:r>
              <a:rPr kumimoji="1" lang="en-US" altLang="ja-JP" sz="1200" kern="1200" dirty="0" smtClean="0">
                <a:solidFill>
                  <a:schemeClr val="tx1"/>
                </a:solidFill>
                <a:effectLst/>
                <a:latin typeface="+mn-lt"/>
                <a:ea typeface="+mn-ea"/>
                <a:cs typeface="+mn-cs"/>
              </a:rPr>
              <a:t>1. </a:t>
            </a:r>
            <a:r>
              <a:rPr kumimoji="1" lang="ja-JP" altLang="ja-JP" sz="1200" kern="1200" dirty="0" smtClean="0">
                <a:solidFill>
                  <a:schemeClr val="tx1"/>
                </a:solidFill>
                <a:effectLst/>
                <a:latin typeface="+mn-lt"/>
                <a:ea typeface="+mn-ea"/>
                <a:cs typeface="+mn-cs"/>
              </a:rPr>
              <a:t>下の</a:t>
            </a:r>
            <a:r>
              <a:rPr kumimoji="1" lang="ja-JP" altLang="en-US" sz="1200" kern="1200" dirty="0" smtClean="0">
                <a:solidFill>
                  <a:schemeClr val="tx1"/>
                </a:solidFill>
                <a:effectLst/>
                <a:latin typeface="+mn-lt"/>
                <a:ea typeface="+mn-ea"/>
                <a:cs typeface="+mn-cs"/>
              </a:rPr>
              <a:t>２つの</a:t>
            </a:r>
            <a:r>
              <a:rPr kumimoji="1" lang="ja-JP" altLang="ja-JP" sz="1200" kern="1200" dirty="0" smtClean="0">
                <a:solidFill>
                  <a:schemeClr val="tx1"/>
                </a:solidFill>
                <a:effectLst/>
                <a:latin typeface="+mn-lt"/>
                <a:ea typeface="+mn-ea"/>
                <a:cs typeface="+mn-cs"/>
              </a:rPr>
              <a:t>文を読んで、なぞって書きなさい。</a:t>
            </a:r>
            <a:r>
              <a:rPr lang="ja-JP" altLang="ja-JP" dirty="0" smtClean="0">
                <a:effectLst/>
              </a:rPr>
              <a:t> </a:t>
            </a:r>
            <a:endParaRPr lang="en-US" altLang="ja-JP" dirty="0" smtClean="0">
              <a:effectLst/>
            </a:endParaRPr>
          </a:p>
          <a:p>
            <a:r>
              <a:rPr kumimoji="1" lang="ja-JP" altLang="en-US" baseline="0" dirty="0" smtClean="0">
                <a:effectLst/>
              </a:rPr>
              <a:t>吹き出し１つ目：</a:t>
            </a:r>
            <a:r>
              <a:rPr kumimoji="1" lang="ja-JP" altLang="en-US" sz="1200" kern="1200" baseline="0" dirty="0" smtClean="0">
                <a:solidFill>
                  <a:schemeClr val="tx1"/>
                </a:solidFill>
                <a:effectLst/>
                <a:latin typeface="+mn-lt"/>
                <a:ea typeface="+mn-ea"/>
                <a:cs typeface="+mn-cs"/>
              </a:rPr>
              <a:t>ペットの有無</a:t>
            </a:r>
            <a:endParaRPr kumimoji="1" lang="ja-JP"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baseline="0" dirty="0" smtClean="0">
                <a:effectLst/>
              </a:rPr>
              <a:t>　</a:t>
            </a:r>
            <a:r>
              <a:rPr kumimoji="1" lang="ja-JP" altLang="en-US" baseline="0" dirty="0" smtClean="0">
                <a:effectLst/>
              </a:rPr>
              <a:t>　　　　２つ目：ペットの特徴</a:t>
            </a:r>
            <a:endParaRPr kumimoji="1" lang="en-US" altLang="ja-JP" baseline="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baseline="0" dirty="0" smtClean="0">
                <a:effectLst/>
              </a:rPr>
              <a:t>　</a:t>
            </a:r>
            <a:r>
              <a:rPr kumimoji="1" lang="ja-JP" altLang="en-US" baseline="0" dirty="0" smtClean="0">
                <a:effectLst/>
              </a:rPr>
              <a:t>　　　　３つ目：</a:t>
            </a:r>
            <a:r>
              <a:rPr kumimoji="1" lang="ja-JP" altLang="en-US" sz="1200" kern="1200" baseline="0" dirty="0" smtClean="0">
                <a:solidFill>
                  <a:schemeClr val="tx1"/>
                </a:solidFill>
                <a:effectLst/>
                <a:latin typeface="+mn-lt"/>
                <a:ea typeface="+mn-ea"/>
                <a:cs typeface="+mn-cs"/>
              </a:rPr>
              <a:t>ペットの有無</a:t>
            </a:r>
            <a:endParaRPr kumimoji="1" lang="en-US" altLang="ja-JP"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baseline="0" dirty="0" smtClean="0">
                <a:solidFill>
                  <a:schemeClr val="tx1"/>
                </a:solidFill>
                <a:effectLst/>
                <a:latin typeface="+mn-lt"/>
                <a:ea typeface="+mn-ea"/>
                <a:cs typeface="+mn-cs"/>
              </a:rPr>
              <a:t>　　　　　</a:t>
            </a:r>
            <a:r>
              <a:rPr kumimoji="1" lang="en-US" altLang="ja-JP" sz="1200" kern="1200" baseline="0" dirty="0" smtClean="0">
                <a:solidFill>
                  <a:schemeClr val="tx1"/>
                </a:solidFill>
                <a:effectLst/>
                <a:latin typeface="+mn-lt"/>
                <a:ea typeface="+mn-ea"/>
                <a:cs typeface="+mn-cs"/>
              </a:rPr>
              <a:t>4</a:t>
            </a:r>
            <a:r>
              <a:rPr kumimoji="1" lang="ja-JP" altLang="en-US" sz="1200" kern="1200" baseline="0" dirty="0" smtClean="0">
                <a:solidFill>
                  <a:schemeClr val="tx1"/>
                </a:solidFill>
                <a:effectLst/>
                <a:latin typeface="+mn-lt"/>
                <a:ea typeface="+mn-ea"/>
                <a:cs typeface="+mn-cs"/>
              </a:rPr>
              <a:t>つ目：飼いたいペットの特徴</a:t>
            </a:r>
            <a:r>
              <a:rPr kumimoji="1" lang="en-US" altLang="ja-JP"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baseline="0" dirty="0" smtClean="0"/>
              <a:t>〈</a:t>
            </a:r>
            <a:r>
              <a:rPr kumimoji="1" lang="en-US" altLang="ja-JP" sz="1200" kern="1200" baseline="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ab</a:t>
            </a:r>
            <a:r>
              <a:rPr kumimoji="1" lang="ja-JP" altLang="ja-JP" sz="1200" kern="1200" dirty="0" smtClean="0">
                <a:solidFill>
                  <a:schemeClr val="tx1"/>
                </a:solidFill>
                <a:effectLst/>
                <a:latin typeface="+mn-lt"/>
                <a:ea typeface="+mn-ea"/>
                <a:cs typeface="+mn-cs"/>
              </a:rPr>
              <a:t>どちらかあなたに近い作文を参考にして、書きなさい。</a:t>
            </a:r>
            <a:r>
              <a:rPr kumimoji="1" lang="en-US" altLang="ja-JP"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27</a:t>
            </a:fld>
            <a:endParaRPr kumimoji="1" lang="ja-JP" altLang="en-US"/>
          </a:p>
        </p:txBody>
      </p:sp>
    </p:spTree>
    <p:extLst>
      <p:ext uri="{BB962C8B-B14F-4D97-AF65-F5344CB8AC3E}">
        <p14:creationId xmlns:p14="http://schemas.microsoft.com/office/powerpoint/2010/main" val="196975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28</a:t>
            </a:fld>
            <a:endParaRPr kumimoji="1" lang="ja-JP" altLang="en-US"/>
          </a:p>
        </p:txBody>
      </p:sp>
    </p:spTree>
    <p:extLst>
      <p:ext uri="{BB962C8B-B14F-4D97-AF65-F5344CB8AC3E}">
        <p14:creationId xmlns:p14="http://schemas.microsoft.com/office/powerpoint/2010/main" val="4157290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Tujuan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Meningkatkan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kesadaran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tentang</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perbedaan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dalam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hal</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bahasa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budaya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Lalu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dapat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berkomunikasi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dengan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teman</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mempunyai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sudut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pandang</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berbeda</a:t>
            </a:r>
            <a:r>
              <a:rPr kumimoji="1" lang="en-US" altLang="ja-JP" sz="1200" kern="1200" baseline="0" dirty="0" smtClean="0">
                <a:solidFill>
                  <a:schemeClr val="tx1"/>
                </a:solidFill>
                <a:effectLst/>
                <a:latin typeface="+mn-lt"/>
                <a:ea typeface="+mn-ea"/>
                <a:cs typeface="+mn-cs"/>
              </a:rPr>
              <a:t>. </a:t>
            </a:r>
            <a:endParaRPr kumimoji="1" lang="en-US" altLang="ja-JP" sz="1200" kern="1200" dirty="0" smtClean="0">
              <a:solidFill>
                <a:schemeClr val="tx1"/>
              </a:solidFill>
              <a:effectLst/>
              <a:latin typeface="+mn-lt"/>
              <a:ea typeface="+mn-ea"/>
              <a:cs typeface="+mn-cs"/>
            </a:endParaRPr>
          </a:p>
          <a:p>
            <a:r>
              <a:rPr kumimoji="1" lang="en-US" altLang="ja-JP" sz="1200" kern="1200" dirty="0" err="1" smtClean="0">
                <a:solidFill>
                  <a:schemeClr val="tx1"/>
                </a:solidFill>
                <a:effectLst/>
                <a:latin typeface="+mn-lt"/>
                <a:ea typeface="+mn-ea"/>
                <a:cs typeface="+mn-cs"/>
              </a:rPr>
              <a:t>Contoh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pendahuluan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Setelah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kita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belajar</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tentang</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hewan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peliharaan</a:t>
            </a:r>
            <a:r>
              <a:rPr kumimoji="1" lang="en-US" altLang="ja-JP" sz="1200" kern="1200" baseline="0" dirty="0" smtClean="0">
                <a:solidFill>
                  <a:schemeClr val="tx1"/>
                </a:solidFill>
                <a:effectLst/>
                <a:latin typeface="+mn-lt"/>
                <a:ea typeface="+mn-ea"/>
                <a:cs typeface="+mn-cs"/>
              </a:rPr>
              <a:t>, kali </a:t>
            </a:r>
            <a:r>
              <a:rPr kumimoji="1" lang="en-US" altLang="ja-JP" sz="1200" kern="1200" baseline="0" dirty="0" err="1" smtClean="0">
                <a:solidFill>
                  <a:schemeClr val="tx1"/>
                </a:solidFill>
                <a:effectLst/>
                <a:latin typeface="+mn-lt"/>
                <a:ea typeface="+mn-ea"/>
                <a:cs typeface="+mn-cs"/>
              </a:rPr>
              <a:t>ini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mari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kita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coba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memikirkan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macam-macam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suara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hewan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dalam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bahasa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Jepang</a:t>
            </a:r>
            <a:r>
              <a:rPr kumimoji="1" lang="en-US" altLang="ja-JP" sz="1200" kern="1200" baseline="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１）</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soal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nomor</a:t>
            </a:r>
            <a:r>
              <a:rPr kumimoji="1" lang="en-US" altLang="ja-JP" sz="1200" kern="1200" dirty="0" smtClean="0">
                <a:solidFill>
                  <a:schemeClr val="tx1"/>
                </a:solidFill>
                <a:effectLst/>
                <a:latin typeface="+mn-lt"/>
                <a:ea typeface="+mn-ea"/>
                <a:cs typeface="+mn-cs"/>
              </a:rPr>
              <a:t> 1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hewan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 yang</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halaman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ini</a:t>
            </a:r>
            <a:r>
              <a:rPr kumimoji="1" lang="en-US" altLang="ja-JP" sz="1200" kern="1200" baseline="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２）</a:t>
            </a:r>
            <a:r>
              <a:rPr kumimoji="1" lang="en-US" altLang="ja-JP" sz="1200" kern="1200" dirty="0" err="1" smtClean="0">
                <a:solidFill>
                  <a:schemeClr val="tx1"/>
                </a:solidFill>
                <a:effectLst/>
                <a:latin typeface="+mn-lt"/>
                <a:ea typeface="+mn-ea"/>
                <a:cs typeface="+mn-cs"/>
              </a:rPr>
              <a:t>Mendengar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keseluruhan</a:t>
            </a:r>
            <a:r>
              <a:rPr kumimoji="1" lang="en-US" altLang="ja-JP" sz="1200" kern="1200" dirty="0" smtClean="0">
                <a:solidFill>
                  <a:schemeClr val="tx1"/>
                </a:solidFill>
                <a:effectLst/>
                <a:latin typeface="+mn-lt"/>
                <a:ea typeface="+mn-ea"/>
                <a:cs typeface="+mn-cs"/>
              </a:rPr>
              <a:t> audio 1 – 2 kali.</a:t>
            </a:r>
          </a:p>
          <a:p>
            <a:r>
              <a:rPr kumimoji="1" lang="ja-JP" altLang="ja-JP" sz="1200" kern="1200" dirty="0" smtClean="0">
                <a:solidFill>
                  <a:schemeClr val="tx1"/>
                </a:solidFill>
                <a:effectLst/>
                <a:latin typeface="+mn-lt"/>
                <a:ea typeface="+mn-ea"/>
                <a:cs typeface="+mn-cs"/>
              </a:rPr>
              <a:t>３）</a:t>
            </a:r>
            <a:r>
              <a:rPr kumimoji="1" lang="en-US" altLang="ja-JP" sz="1200" kern="1200" dirty="0" err="1" smtClean="0">
                <a:solidFill>
                  <a:schemeClr val="tx1"/>
                </a:solidFill>
                <a:effectLst/>
                <a:latin typeface="+mn-lt"/>
                <a:ea typeface="+mn-ea"/>
                <a:cs typeface="+mn-cs"/>
              </a:rPr>
              <a:t>Mendengar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satu-persatu</a:t>
            </a:r>
            <a:r>
              <a:rPr kumimoji="1" lang="en-US" altLang="ja-JP" sz="1200" kern="1200" dirty="0" smtClean="0">
                <a:solidFill>
                  <a:schemeClr val="tx1"/>
                </a:solidFill>
                <a:effectLst/>
                <a:latin typeface="+mn-lt"/>
                <a:ea typeface="+mn-ea"/>
                <a:cs typeface="+mn-cs"/>
              </a:rPr>
              <a:t> audio 1 – 2 kali,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tuliskan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jawaban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dalam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balon</a:t>
            </a:r>
            <a:r>
              <a:rPr kumimoji="1" lang="en-US" altLang="ja-JP" sz="1200" kern="1200" baseline="0" dirty="0" smtClean="0">
                <a:solidFill>
                  <a:schemeClr val="tx1"/>
                </a:solidFill>
                <a:effectLst/>
                <a:latin typeface="+mn-lt"/>
                <a:ea typeface="+mn-ea"/>
                <a:cs typeface="+mn-cs"/>
              </a:rPr>
              <a:t> kata.</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４）</a:t>
            </a:r>
            <a:r>
              <a:rPr kumimoji="1" lang="en-US" altLang="ja-JP" sz="1200" kern="1200" dirty="0" err="1" smtClean="0">
                <a:solidFill>
                  <a:schemeClr val="tx1"/>
                </a:solidFill>
                <a:effectLst/>
                <a:latin typeface="+mn-lt"/>
                <a:ea typeface="+mn-ea"/>
                <a:cs typeface="+mn-cs"/>
              </a:rPr>
              <a:t>Mendengar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satu-persatu</a:t>
            </a:r>
            <a:r>
              <a:rPr kumimoji="1" lang="en-US" altLang="ja-JP" sz="1200" kern="1200" dirty="0" smtClean="0">
                <a:solidFill>
                  <a:schemeClr val="tx1"/>
                </a:solidFill>
                <a:effectLst/>
                <a:latin typeface="+mn-lt"/>
                <a:ea typeface="+mn-ea"/>
                <a:cs typeface="+mn-cs"/>
              </a:rPr>
              <a:t> audio 1 kali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jawaban</a:t>
            </a:r>
            <a:r>
              <a:rPr kumimoji="1" lang="en-US" altLang="ja-JP" sz="1200" kern="1200" baseline="0" dirty="0" smtClean="0">
                <a:solidFill>
                  <a:schemeClr val="tx1"/>
                </a:solidFill>
                <a:effectLst/>
                <a:latin typeface="+mn-lt"/>
                <a:ea typeface="+mn-ea"/>
                <a:cs typeface="+mn-cs"/>
              </a:rPr>
              <a:t>. Guru </a:t>
            </a:r>
            <a:r>
              <a:rPr kumimoji="1" lang="en-US" altLang="ja-JP" sz="1200" kern="1200" baseline="0" dirty="0" err="1" smtClean="0">
                <a:solidFill>
                  <a:schemeClr val="tx1"/>
                </a:solidFill>
                <a:effectLst/>
                <a:latin typeface="+mn-lt"/>
                <a:ea typeface="+mn-ea"/>
                <a:cs typeface="+mn-cs"/>
              </a:rPr>
              <a:t>memberitahu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jawaban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Dengarkan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sekali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lagi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sebutkan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bersama</a:t>
            </a:r>
            <a:r>
              <a:rPr kumimoji="1" lang="en-US" altLang="ja-JP" sz="1200" kern="1200" baseline="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５）</a:t>
            </a:r>
            <a:r>
              <a:rPr kumimoji="1" lang="en-US" altLang="ja-JP" sz="1200" kern="1200" dirty="0" smtClean="0">
                <a:solidFill>
                  <a:schemeClr val="tx1"/>
                </a:solidFill>
                <a:effectLst/>
                <a:latin typeface="+mn-lt"/>
                <a:ea typeface="+mn-ea"/>
                <a:cs typeface="+mn-cs"/>
              </a:rPr>
              <a:t>Baca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suara</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dalam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balon</a:t>
            </a:r>
            <a:r>
              <a:rPr kumimoji="1" lang="en-US" altLang="ja-JP" sz="1200" kern="1200" baseline="0" dirty="0" smtClean="0">
                <a:solidFill>
                  <a:schemeClr val="tx1"/>
                </a:solidFill>
                <a:effectLst/>
                <a:latin typeface="+mn-lt"/>
                <a:ea typeface="+mn-ea"/>
                <a:cs typeface="+mn-cs"/>
              </a:rPr>
              <a:t> kata. Guru </a:t>
            </a:r>
            <a:r>
              <a:rPr kumimoji="1" lang="en-US" altLang="ja-JP" sz="1200" kern="1200" baseline="0" dirty="0" err="1" smtClean="0">
                <a:solidFill>
                  <a:schemeClr val="tx1"/>
                </a:solidFill>
                <a:effectLst/>
                <a:latin typeface="+mn-lt"/>
                <a:ea typeface="+mn-ea"/>
                <a:cs typeface="+mn-cs"/>
              </a:rPr>
              <a:t>menyebutkan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nama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hewan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siswa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mempraktekkan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suara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hewan</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disebut</a:t>
            </a:r>
            <a:r>
              <a:rPr kumimoji="1" lang="en-US" altLang="ja-JP" sz="1200" kern="1200" baseline="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Nama </a:t>
            </a:r>
            <a:r>
              <a:rPr kumimoji="1" lang="en-US" altLang="ja-JP" sz="1200" kern="1200" dirty="0" err="1" smtClean="0">
                <a:solidFill>
                  <a:schemeClr val="tx1"/>
                </a:solidFill>
                <a:effectLst/>
                <a:latin typeface="+mn-lt"/>
                <a:ea typeface="+mn-ea"/>
                <a:cs typeface="+mn-cs"/>
              </a:rPr>
              <a:t>b,c,d,g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b.Uma</a:t>
            </a:r>
            <a:r>
              <a:rPr kumimoji="1" lang="ja-JP"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c.Kaeru</a:t>
            </a:r>
            <a:r>
              <a:rPr kumimoji="1" lang="ja-JP"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d.Karasu</a:t>
            </a:r>
            <a:r>
              <a:rPr kumimoji="1" lang="ja-JP"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g.Ushi</a:t>
            </a:r>
            <a:endParaRPr kumimoji="1" lang="ja-JP" altLang="ja-JP" sz="1200" kern="1200" dirty="0" smtClean="0">
              <a:solidFill>
                <a:schemeClr val="tx1"/>
              </a:solidFill>
              <a:effectLst/>
              <a:latin typeface="+mn-lt"/>
              <a:ea typeface="+mn-ea"/>
              <a:cs typeface="+mn-cs"/>
            </a:endParaRPr>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１．日本語での動物の鳴き声を聞いて、どの動物か選びなさい。答えを確認した後で、声に出して読んでみましょう！</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２．インドネシア語での鳴き声と同じですか。違いますか。</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３．英語や他の言語ではどう言うか知っていますか。時間があれば調べてみましょう。言葉によって鳴き声が違うのであれば、どうしてだと思いますか。</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４．言語と動物の鳴き声についてどんなことを考えましたか。書いてみましょう。</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目的：言語や文化によって物事に対する認識が違うという気付きを促す。また違う価値観を持った相手とのコミュニケーションについて考える。</a:t>
            </a:r>
          </a:p>
          <a:p>
            <a:r>
              <a:rPr kumimoji="1" lang="ja-JP" altLang="ja-JP" sz="1200" kern="1200" dirty="0" smtClean="0">
                <a:solidFill>
                  <a:schemeClr val="tx1"/>
                </a:solidFill>
                <a:effectLst/>
                <a:latin typeface="+mn-lt"/>
                <a:ea typeface="+mn-ea"/>
                <a:cs typeface="+mn-cs"/>
              </a:rPr>
              <a:t>導入例：ここまでペットについて勉強してきましたが、文化ではいろいろな動物の鳴き声について考えてみましょう。</a:t>
            </a:r>
          </a:p>
          <a:p>
            <a:r>
              <a:rPr kumimoji="1" lang="ja-JP" altLang="ja-JP" sz="1200" kern="1200" dirty="0" smtClean="0">
                <a:solidFill>
                  <a:schemeClr val="tx1"/>
                </a:solidFill>
                <a:effectLst/>
                <a:latin typeface="+mn-lt"/>
                <a:ea typeface="+mn-ea"/>
                <a:cs typeface="+mn-cs"/>
              </a:rPr>
              <a:t>１）１の指示文を読む。</a:t>
            </a:r>
            <a:r>
              <a:rPr kumimoji="1" lang="en-US" altLang="ja-JP" sz="1200" kern="1200" dirty="0" smtClean="0">
                <a:solidFill>
                  <a:schemeClr val="tx1"/>
                </a:solidFill>
                <a:effectLst/>
                <a:latin typeface="+mn-lt"/>
                <a:ea typeface="+mn-ea"/>
                <a:cs typeface="+mn-cs"/>
              </a:rPr>
              <a:t>a-g</a:t>
            </a:r>
            <a:r>
              <a:rPr kumimoji="1" lang="ja-JP" altLang="ja-JP" sz="1200" kern="1200" dirty="0" smtClean="0">
                <a:solidFill>
                  <a:schemeClr val="tx1"/>
                </a:solidFill>
                <a:effectLst/>
                <a:latin typeface="+mn-lt"/>
                <a:ea typeface="+mn-ea"/>
                <a:cs typeface="+mn-cs"/>
              </a:rPr>
              <a:t>の動物を確認する。</a:t>
            </a:r>
          </a:p>
          <a:p>
            <a:r>
              <a:rPr kumimoji="1" lang="ja-JP" altLang="ja-JP" sz="1200" kern="1200" dirty="0" smtClean="0">
                <a:solidFill>
                  <a:schemeClr val="tx1"/>
                </a:solidFill>
                <a:effectLst/>
                <a:latin typeface="+mn-lt"/>
                <a:ea typeface="+mn-ea"/>
                <a:cs typeface="+mn-cs"/>
              </a:rPr>
              <a:t>２）ＭＰ３で全体を１，２回聞く。</a:t>
            </a:r>
          </a:p>
          <a:p>
            <a:r>
              <a:rPr kumimoji="1" lang="ja-JP" altLang="ja-JP" sz="1200" kern="1200" dirty="0" smtClean="0">
                <a:solidFill>
                  <a:schemeClr val="tx1"/>
                </a:solidFill>
                <a:effectLst/>
                <a:latin typeface="+mn-lt"/>
                <a:ea typeface="+mn-ea"/>
                <a:cs typeface="+mn-cs"/>
              </a:rPr>
              <a:t>３）</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問ずつ順番に１，２回聞いて、答えの記号を吹き出しの中などに書く。</a:t>
            </a:r>
          </a:p>
          <a:p>
            <a:r>
              <a:rPr kumimoji="1" lang="ja-JP" altLang="ja-JP" sz="1200" kern="1200" dirty="0" smtClean="0">
                <a:solidFill>
                  <a:schemeClr val="tx1"/>
                </a:solidFill>
                <a:effectLst/>
                <a:latin typeface="+mn-lt"/>
                <a:ea typeface="+mn-ea"/>
                <a:cs typeface="+mn-cs"/>
              </a:rPr>
              <a:t>４）</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問ずつ順番に</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回聞いて、答えを言う。教師は答えを伝える。もう</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度聞いて、一緒に言う。</a:t>
            </a:r>
          </a:p>
          <a:p>
            <a:r>
              <a:rPr kumimoji="1" lang="ja-JP" altLang="ja-JP" sz="1200" kern="1200" dirty="0" smtClean="0">
                <a:solidFill>
                  <a:schemeClr val="tx1"/>
                </a:solidFill>
                <a:effectLst/>
                <a:latin typeface="+mn-lt"/>
                <a:ea typeface="+mn-ea"/>
                <a:cs typeface="+mn-cs"/>
              </a:rPr>
              <a:t>５）吹き出し声に出して読んでみる。教師が動物の名前を言って、生徒が鳴き声を言う。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未習動物の名前</a:t>
            </a:r>
            <a:r>
              <a:rPr kumimoji="1" lang="en-US" altLang="ja-JP" sz="1200" kern="1200" dirty="0" smtClean="0">
                <a:solidFill>
                  <a:schemeClr val="tx1"/>
                </a:solidFill>
                <a:effectLst/>
                <a:latin typeface="+mn-lt"/>
                <a:ea typeface="+mn-ea"/>
                <a:cs typeface="+mn-cs"/>
              </a:rPr>
              <a:t> b</a:t>
            </a:r>
            <a:r>
              <a:rPr kumimoji="1" lang="ja-JP" altLang="en-US" sz="1200" kern="1200" dirty="0" smtClean="0">
                <a:solidFill>
                  <a:schemeClr val="tx1"/>
                </a:solidFill>
                <a:effectLst/>
                <a:latin typeface="+mn-lt"/>
                <a:ea typeface="+mn-ea"/>
                <a:cs typeface="+mn-cs"/>
              </a:rPr>
              <a:t>うま　</a:t>
            </a:r>
            <a:r>
              <a:rPr kumimoji="1" lang="en-US" altLang="ja-JP" sz="1200" kern="1200" dirty="0" smtClean="0">
                <a:solidFill>
                  <a:schemeClr val="tx1"/>
                </a:solidFill>
                <a:effectLst/>
                <a:latin typeface="+mn-lt"/>
                <a:ea typeface="+mn-ea"/>
                <a:cs typeface="+mn-cs"/>
              </a:rPr>
              <a:t>c</a:t>
            </a:r>
            <a:r>
              <a:rPr kumimoji="1" lang="ja-JP" altLang="en-US" sz="1200" kern="1200" dirty="0" smtClean="0">
                <a:solidFill>
                  <a:schemeClr val="tx1"/>
                </a:solidFill>
                <a:effectLst/>
                <a:latin typeface="+mn-lt"/>
                <a:ea typeface="+mn-ea"/>
                <a:cs typeface="+mn-cs"/>
              </a:rPr>
              <a:t>かえる　</a:t>
            </a:r>
            <a:r>
              <a:rPr kumimoji="1" lang="en-US" altLang="ja-JP" sz="1200" kern="1200" dirty="0" smtClean="0">
                <a:solidFill>
                  <a:schemeClr val="tx1"/>
                </a:solidFill>
                <a:effectLst/>
                <a:latin typeface="+mn-lt"/>
                <a:ea typeface="+mn-ea"/>
                <a:cs typeface="+mn-cs"/>
              </a:rPr>
              <a:t>d</a:t>
            </a:r>
            <a:r>
              <a:rPr kumimoji="1" lang="ja-JP" altLang="en-US" sz="1200" kern="1200" dirty="0" smtClean="0">
                <a:solidFill>
                  <a:schemeClr val="tx1"/>
                </a:solidFill>
                <a:effectLst/>
                <a:latin typeface="+mn-lt"/>
                <a:ea typeface="+mn-ea"/>
                <a:cs typeface="+mn-cs"/>
              </a:rPr>
              <a:t>からす　</a:t>
            </a:r>
            <a:r>
              <a:rPr kumimoji="1" lang="en-US" altLang="ja-JP" sz="1200" kern="1200" dirty="0" smtClean="0">
                <a:solidFill>
                  <a:schemeClr val="tx1"/>
                </a:solidFill>
                <a:effectLst/>
                <a:latin typeface="+mn-lt"/>
                <a:ea typeface="+mn-ea"/>
                <a:cs typeface="+mn-cs"/>
              </a:rPr>
              <a:t>g</a:t>
            </a:r>
            <a:r>
              <a:rPr kumimoji="1" lang="ja-JP" altLang="en-US" sz="1200" kern="1200" dirty="0" smtClean="0">
                <a:solidFill>
                  <a:schemeClr val="tx1"/>
                </a:solidFill>
                <a:effectLst/>
                <a:latin typeface="+mn-lt"/>
                <a:ea typeface="+mn-ea"/>
                <a:cs typeface="+mn-cs"/>
              </a:rPr>
              <a:t>うし</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29</a:t>
            </a:fld>
            <a:endParaRPr kumimoji="1" lang="ja-JP" altLang="en-US"/>
          </a:p>
        </p:txBody>
      </p:sp>
    </p:spTree>
    <p:extLst>
      <p:ext uri="{BB962C8B-B14F-4D97-AF65-F5344CB8AC3E}">
        <p14:creationId xmlns:p14="http://schemas.microsoft.com/office/powerpoint/2010/main" val="1919946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t>〈</a:t>
            </a:r>
            <a:r>
              <a:rPr lang="ja-JP" altLang="en-US" dirty="0" smtClean="0"/>
              <a:t>インドネシアでは、どんなペットが人気ですか。皆さんの家にはペットがいますか。そのペットはどんなペットですか？　</a:t>
            </a:r>
            <a:r>
              <a:rPr lang="en-US" altLang="ja-JP" dirty="0" smtClean="0"/>
              <a:t>〉</a:t>
            </a: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3</a:t>
            </a:fld>
            <a:endParaRPr kumimoji="1" lang="ja-JP" altLang="en-US"/>
          </a:p>
        </p:txBody>
      </p:sp>
    </p:spTree>
    <p:extLst>
      <p:ext uri="{BB962C8B-B14F-4D97-AF65-F5344CB8AC3E}">
        <p14:creationId xmlns:p14="http://schemas.microsoft.com/office/powerpoint/2010/main" val="1287765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Tujuan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Meningkatkan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kesadaran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tentang</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perbedaan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dalam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hal</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bahasa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budaya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Lalu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dapat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berkomunikasi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dengan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teman</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mempunyai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sudut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pandang</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berbeda</a:t>
            </a:r>
            <a:r>
              <a:rPr kumimoji="1" lang="en-US" altLang="ja-JP" sz="1200" kern="1200" baseline="0" dirty="0" smtClean="0">
                <a:solidFill>
                  <a:schemeClr val="tx1"/>
                </a:solidFill>
                <a:effectLst/>
                <a:latin typeface="+mn-lt"/>
                <a:ea typeface="+mn-ea"/>
                <a:cs typeface="+mn-cs"/>
              </a:rPr>
              <a:t>. </a:t>
            </a:r>
            <a:endParaRPr kumimoji="1" lang="en-US" altLang="ja-JP" sz="1200" kern="1200" dirty="0" smtClean="0">
              <a:solidFill>
                <a:schemeClr val="tx1"/>
              </a:solidFill>
              <a:effectLst/>
              <a:latin typeface="+mn-lt"/>
              <a:ea typeface="+mn-ea"/>
              <a:cs typeface="+mn-cs"/>
            </a:endParaRPr>
          </a:p>
          <a:p>
            <a:r>
              <a:rPr kumimoji="1" lang="en-US" altLang="ja-JP" sz="1200" kern="1200" dirty="0" err="1" smtClean="0">
                <a:solidFill>
                  <a:schemeClr val="tx1"/>
                </a:solidFill>
                <a:effectLst/>
                <a:latin typeface="+mn-lt"/>
                <a:ea typeface="+mn-ea"/>
                <a:cs typeface="+mn-cs"/>
              </a:rPr>
              <a:t>Contoh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pendahuluan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Setelah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kira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belajar</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tentang</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hewan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peliharaan</a:t>
            </a:r>
            <a:r>
              <a:rPr kumimoji="1" lang="en-US" altLang="ja-JP" sz="1200" kern="1200" baseline="0" dirty="0" smtClean="0">
                <a:solidFill>
                  <a:schemeClr val="tx1"/>
                </a:solidFill>
                <a:effectLst/>
                <a:latin typeface="+mn-lt"/>
                <a:ea typeface="+mn-ea"/>
                <a:cs typeface="+mn-cs"/>
              </a:rPr>
              <a:t>, kali </a:t>
            </a:r>
            <a:r>
              <a:rPr kumimoji="1" lang="en-US" altLang="ja-JP" sz="1200" kern="1200" baseline="0" dirty="0" err="1" smtClean="0">
                <a:solidFill>
                  <a:schemeClr val="tx1"/>
                </a:solidFill>
                <a:effectLst/>
                <a:latin typeface="+mn-lt"/>
                <a:ea typeface="+mn-ea"/>
                <a:cs typeface="+mn-cs"/>
              </a:rPr>
              <a:t>ini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mari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kita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coba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memikirkan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macam-macam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suara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hewan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dalam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bahasa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Jepang</a:t>
            </a:r>
            <a:r>
              <a:rPr kumimoji="1" lang="en-US" altLang="ja-JP" sz="1200" kern="1200" baseline="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１）</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soal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nomor</a:t>
            </a:r>
            <a:r>
              <a:rPr kumimoji="1" lang="en-US" altLang="ja-JP" sz="1200" kern="1200" dirty="0" smtClean="0">
                <a:solidFill>
                  <a:schemeClr val="tx1"/>
                </a:solidFill>
                <a:effectLst/>
                <a:latin typeface="+mn-lt"/>
                <a:ea typeface="+mn-ea"/>
                <a:cs typeface="+mn-cs"/>
              </a:rPr>
              <a:t> 1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hewan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 yang</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halaman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ini</a:t>
            </a:r>
            <a:r>
              <a:rPr kumimoji="1" lang="en-US" altLang="ja-JP" sz="1200" kern="1200" baseline="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２）</a:t>
            </a:r>
            <a:r>
              <a:rPr kumimoji="1" lang="en-US" altLang="ja-JP" sz="1200" kern="1200" dirty="0" err="1" smtClean="0">
                <a:solidFill>
                  <a:schemeClr val="tx1"/>
                </a:solidFill>
                <a:effectLst/>
                <a:latin typeface="+mn-lt"/>
                <a:ea typeface="+mn-ea"/>
                <a:cs typeface="+mn-cs"/>
              </a:rPr>
              <a:t>Mendengar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keseluruhan</a:t>
            </a:r>
            <a:r>
              <a:rPr kumimoji="1" lang="en-US" altLang="ja-JP" sz="1200" kern="1200" dirty="0" smtClean="0">
                <a:solidFill>
                  <a:schemeClr val="tx1"/>
                </a:solidFill>
                <a:effectLst/>
                <a:latin typeface="+mn-lt"/>
                <a:ea typeface="+mn-ea"/>
                <a:cs typeface="+mn-cs"/>
              </a:rPr>
              <a:t> audio 1 – 2 kali.</a:t>
            </a:r>
          </a:p>
          <a:p>
            <a:r>
              <a:rPr kumimoji="1" lang="ja-JP" altLang="ja-JP" sz="1200" kern="1200" dirty="0" smtClean="0">
                <a:solidFill>
                  <a:schemeClr val="tx1"/>
                </a:solidFill>
                <a:effectLst/>
                <a:latin typeface="+mn-lt"/>
                <a:ea typeface="+mn-ea"/>
                <a:cs typeface="+mn-cs"/>
              </a:rPr>
              <a:t>３）</a:t>
            </a:r>
            <a:r>
              <a:rPr kumimoji="1" lang="en-US" altLang="ja-JP" sz="1200" kern="1200" dirty="0" err="1" smtClean="0">
                <a:solidFill>
                  <a:schemeClr val="tx1"/>
                </a:solidFill>
                <a:effectLst/>
                <a:latin typeface="+mn-lt"/>
                <a:ea typeface="+mn-ea"/>
                <a:cs typeface="+mn-cs"/>
              </a:rPr>
              <a:t>Mendengar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satu-persatu</a:t>
            </a:r>
            <a:r>
              <a:rPr kumimoji="1" lang="en-US" altLang="ja-JP" sz="1200" kern="1200" dirty="0" smtClean="0">
                <a:solidFill>
                  <a:schemeClr val="tx1"/>
                </a:solidFill>
                <a:effectLst/>
                <a:latin typeface="+mn-lt"/>
                <a:ea typeface="+mn-ea"/>
                <a:cs typeface="+mn-cs"/>
              </a:rPr>
              <a:t> audio 1 – 2 kali,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tuliskan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jawaban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dalam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balon</a:t>
            </a:r>
            <a:r>
              <a:rPr kumimoji="1" lang="en-US" altLang="ja-JP" sz="1200" kern="1200" baseline="0" dirty="0" smtClean="0">
                <a:solidFill>
                  <a:schemeClr val="tx1"/>
                </a:solidFill>
                <a:effectLst/>
                <a:latin typeface="+mn-lt"/>
                <a:ea typeface="+mn-ea"/>
                <a:cs typeface="+mn-cs"/>
              </a:rPr>
              <a:t> kata.</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４）</a:t>
            </a:r>
            <a:r>
              <a:rPr kumimoji="1" lang="en-US" altLang="ja-JP" sz="1200" kern="1200" dirty="0" err="1" smtClean="0">
                <a:solidFill>
                  <a:schemeClr val="tx1"/>
                </a:solidFill>
                <a:effectLst/>
                <a:latin typeface="+mn-lt"/>
                <a:ea typeface="+mn-ea"/>
                <a:cs typeface="+mn-cs"/>
              </a:rPr>
              <a:t>Mendengar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satu-persatu</a:t>
            </a:r>
            <a:r>
              <a:rPr kumimoji="1" lang="en-US" altLang="ja-JP" sz="1200" kern="1200" dirty="0" smtClean="0">
                <a:solidFill>
                  <a:schemeClr val="tx1"/>
                </a:solidFill>
                <a:effectLst/>
                <a:latin typeface="+mn-lt"/>
                <a:ea typeface="+mn-ea"/>
                <a:cs typeface="+mn-cs"/>
              </a:rPr>
              <a:t> audio 1 kali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jawaban</a:t>
            </a:r>
            <a:r>
              <a:rPr kumimoji="1" lang="en-US" altLang="ja-JP" sz="1200" kern="1200" baseline="0" dirty="0" smtClean="0">
                <a:solidFill>
                  <a:schemeClr val="tx1"/>
                </a:solidFill>
                <a:effectLst/>
                <a:latin typeface="+mn-lt"/>
                <a:ea typeface="+mn-ea"/>
                <a:cs typeface="+mn-cs"/>
              </a:rPr>
              <a:t>. Guru </a:t>
            </a:r>
            <a:r>
              <a:rPr kumimoji="1" lang="en-US" altLang="ja-JP" sz="1200" kern="1200" baseline="0" dirty="0" err="1" smtClean="0">
                <a:solidFill>
                  <a:schemeClr val="tx1"/>
                </a:solidFill>
                <a:effectLst/>
                <a:latin typeface="+mn-lt"/>
                <a:ea typeface="+mn-ea"/>
                <a:cs typeface="+mn-cs"/>
              </a:rPr>
              <a:t>memberitahu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jawaban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Dengarkan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sekali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lagi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sebutkan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bersama</a:t>
            </a:r>
            <a:r>
              <a:rPr kumimoji="1" lang="en-US" altLang="ja-JP" sz="1200" kern="1200" baseline="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５）</a:t>
            </a:r>
            <a:r>
              <a:rPr kumimoji="1" lang="en-US" altLang="ja-JP" sz="1200" kern="1200" dirty="0" smtClean="0">
                <a:solidFill>
                  <a:schemeClr val="tx1"/>
                </a:solidFill>
                <a:effectLst/>
                <a:latin typeface="+mn-lt"/>
                <a:ea typeface="+mn-ea"/>
                <a:cs typeface="+mn-cs"/>
              </a:rPr>
              <a:t>Baca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suara</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dalam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balon</a:t>
            </a:r>
            <a:r>
              <a:rPr kumimoji="1" lang="en-US" altLang="ja-JP" sz="1200" kern="1200" baseline="0" dirty="0" smtClean="0">
                <a:solidFill>
                  <a:schemeClr val="tx1"/>
                </a:solidFill>
                <a:effectLst/>
                <a:latin typeface="+mn-lt"/>
                <a:ea typeface="+mn-ea"/>
                <a:cs typeface="+mn-cs"/>
              </a:rPr>
              <a:t> kata. Guru </a:t>
            </a:r>
            <a:r>
              <a:rPr kumimoji="1" lang="en-US" altLang="ja-JP" sz="1200" kern="1200" baseline="0" dirty="0" err="1" smtClean="0">
                <a:solidFill>
                  <a:schemeClr val="tx1"/>
                </a:solidFill>
                <a:effectLst/>
                <a:latin typeface="+mn-lt"/>
                <a:ea typeface="+mn-ea"/>
                <a:cs typeface="+mn-cs"/>
              </a:rPr>
              <a:t>menyebutkan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nama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hewan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siswa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mempraktekkan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suara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hewan</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disebut</a:t>
            </a:r>
            <a:r>
              <a:rPr kumimoji="1" lang="en-US" altLang="ja-JP" sz="1200" kern="1200" baseline="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Nama </a:t>
            </a:r>
            <a:r>
              <a:rPr kumimoji="1" lang="en-US" altLang="ja-JP" sz="1200" kern="1200" dirty="0" err="1" smtClean="0">
                <a:solidFill>
                  <a:schemeClr val="tx1"/>
                </a:solidFill>
                <a:effectLst/>
                <a:latin typeface="+mn-lt"/>
                <a:ea typeface="+mn-ea"/>
                <a:cs typeface="+mn-cs"/>
              </a:rPr>
              <a:t>b,c,d,g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b.Uma</a:t>
            </a:r>
            <a:r>
              <a:rPr kumimoji="1" lang="ja-JP"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c.Kaeru</a:t>
            </a:r>
            <a:r>
              <a:rPr kumimoji="1" lang="ja-JP"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d.Karasu</a:t>
            </a:r>
            <a:r>
              <a:rPr kumimoji="1" lang="ja-JP"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g.Ushi</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dirty="0" smtClean="0"/>
              <a:t>_______________________________________________________________________________________________________________________________________________________________________________________</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１．日本語での動物の鳴き声を聞いて、どの動物か選びなさい。答えを確認した後で、声に出して読んでみましょう！</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２．インドネシア語での鳴き声と同じですか。違いますか。</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３．英語や他の言語ではどう言うか知っていますか。時間があれば調べてみましょう。言葉によって鳴き声が違うのであれば、どうしてだと思いますか。</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４．言語と動物の鳴き声についてどんなことを考えましたか。書いてみましょう。</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目的：言語や文化によって物事に対する認識が違うという気付きを促す。また違う価値観を持った相手とのコミュニケーションについて考える。</a:t>
            </a:r>
          </a:p>
          <a:p>
            <a:r>
              <a:rPr kumimoji="1" lang="ja-JP" altLang="ja-JP" sz="1200" kern="1200" dirty="0" smtClean="0">
                <a:solidFill>
                  <a:schemeClr val="tx1"/>
                </a:solidFill>
                <a:effectLst/>
                <a:latin typeface="+mn-lt"/>
                <a:ea typeface="+mn-ea"/>
                <a:cs typeface="+mn-cs"/>
              </a:rPr>
              <a:t>導入例：ここまでペットについて勉強してきましたが、文化ではいろいろな動物の鳴き声について考えてみましょう。</a:t>
            </a:r>
          </a:p>
          <a:p>
            <a:r>
              <a:rPr kumimoji="1" lang="ja-JP" altLang="ja-JP" sz="1200" kern="1200" dirty="0" smtClean="0">
                <a:solidFill>
                  <a:schemeClr val="tx1"/>
                </a:solidFill>
                <a:effectLst/>
                <a:latin typeface="+mn-lt"/>
                <a:ea typeface="+mn-ea"/>
                <a:cs typeface="+mn-cs"/>
              </a:rPr>
              <a:t>１）１の指示文を読む。</a:t>
            </a:r>
            <a:r>
              <a:rPr kumimoji="1" lang="en-US" altLang="ja-JP" sz="1200" kern="1200" dirty="0" smtClean="0">
                <a:solidFill>
                  <a:schemeClr val="tx1"/>
                </a:solidFill>
                <a:effectLst/>
                <a:latin typeface="+mn-lt"/>
                <a:ea typeface="+mn-ea"/>
                <a:cs typeface="+mn-cs"/>
              </a:rPr>
              <a:t>a-g</a:t>
            </a:r>
            <a:r>
              <a:rPr kumimoji="1" lang="ja-JP" altLang="ja-JP" sz="1200" kern="1200" dirty="0" smtClean="0">
                <a:solidFill>
                  <a:schemeClr val="tx1"/>
                </a:solidFill>
                <a:effectLst/>
                <a:latin typeface="+mn-lt"/>
                <a:ea typeface="+mn-ea"/>
                <a:cs typeface="+mn-cs"/>
              </a:rPr>
              <a:t>の動物を確認する。</a:t>
            </a:r>
          </a:p>
          <a:p>
            <a:r>
              <a:rPr kumimoji="1" lang="ja-JP" altLang="ja-JP" sz="1200" kern="1200" dirty="0" smtClean="0">
                <a:solidFill>
                  <a:schemeClr val="tx1"/>
                </a:solidFill>
                <a:effectLst/>
                <a:latin typeface="+mn-lt"/>
                <a:ea typeface="+mn-ea"/>
                <a:cs typeface="+mn-cs"/>
              </a:rPr>
              <a:t>２）ＭＰ３で全体を１，２回聞く。</a:t>
            </a:r>
          </a:p>
          <a:p>
            <a:r>
              <a:rPr kumimoji="1" lang="ja-JP" altLang="ja-JP" sz="1200" kern="1200" dirty="0" smtClean="0">
                <a:solidFill>
                  <a:schemeClr val="tx1"/>
                </a:solidFill>
                <a:effectLst/>
                <a:latin typeface="+mn-lt"/>
                <a:ea typeface="+mn-ea"/>
                <a:cs typeface="+mn-cs"/>
              </a:rPr>
              <a:t>３）</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問ずつ順番に１，２回聞いて、答えの記号を吹き出しの中などに書く。</a:t>
            </a:r>
          </a:p>
          <a:p>
            <a:r>
              <a:rPr kumimoji="1" lang="ja-JP" altLang="ja-JP" sz="1200" kern="1200" dirty="0" smtClean="0">
                <a:solidFill>
                  <a:schemeClr val="tx1"/>
                </a:solidFill>
                <a:effectLst/>
                <a:latin typeface="+mn-lt"/>
                <a:ea typeface="+mn-ea"/>
                <a:cs typeface="+mn-cs"/>
              </a:rPr>
              <a:t>４）</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問ずつ順番に</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回聞いて、答えを言う。教師は答えを伝える。もう</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度聞いて、一緒に言う。</a:t>
            </a:r>
          </a:p>
          <a:p>
            <a:r>
              <a:rPr kumimoji="1" lang="ja-JP" altLang="ja-JP" sz="1200" kern="1200" dirty="0" smtClean="0">
                <a:solidFill>
                  <a:schemeClr val="tx1"/>
                </a:solidFill>
                <a:effectLst/>
                <a:latin typeface="+mn-lt"/>
                <a:ea typeface="+mn-ea"/>
                <a:cs typeface="+mn-cs"/>
              </a:rPr>
              <a:t>５）吹き出し声に出して読んでみる。教師が動物の名前を言って、生徒が鳴き声を言う。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未習動物の名前</a:t>
            </a:r>
            <a:r>
              <a:rPr kumimoji="1" lang="en-US" altLang="ja-JP" sz="1200" kern="1200" dirty="0" smtClean="0">
                <a:solidFill>
                  <a:schemeClr val="tx1"/>
                </a:solidFill>
                <a:effectLst/>
                <a:latin typeface="+mn-lt"/>
                <a:ea typeface="+mn-ea"/>
                <a:cs typeface="+mn-cs"/>
              </a:rPr>
              <a:t> b</a:t>
            </a:r>
            <a:r>
              <a:rPr kumimoji="1" lang="ja-JP" altLang="en-US" sz="1200" kern="1200" dirty="0" smtClean="0">
                <a:solidFill>
                  <a:schemeClr val="tx1"/>
                </a:solidFill>
                <a:effectLst/>
                <a:latin typeface="+mn-lt"/>
                <a:ea typeface="+mn-ea"/>
                <a:cs typeface="+mn-cs"/>
              </a:rPr>
              <a:t>うま　</a:t>
            </a:r>
            <a:r>
              <a:rPr kumimoji="1" lang="en-US" altLang="ja-JP" sz="1200" kern="1200" dirty="0" smtClean="0">
                <a:solidFill>
                  <a:schemeClr val="tx1"/>
                </a:solidFill>
                <a:effectLst/>
                <a:latin typeface="+mn-lt"/>
                <a:ea typeface="+mn-ea"/>
                <a:cs typeface="+mn-cs"/>
              </a:rPr>
              <a:t>c</a:t>
            </a:r>
            <a:r>
              <a:rPr kumimoji="1" lang="ja-JP" altLang="en-US" sz="1200" kern="1200" dirty="0" smtClean="0">
                <a:solidFill>
                  <a:schemeClr val="tx1"/>
                </a:solidFill>
                <a:effectLst/>
                <a:latin typeface="+mn-lt"/>
                <a:ea typeface="+mn-ea"/>
                <a:cs typeface="+mn-cs"/>
              </a:rPr>
              <a:t>かえる　</a:t>
            </a:r>
            <a:r>
              <a:rPr kumimoji="1" lang="en-US" altLang="ja-JP" sz="1200" kern="1200" dirty="0" smtClean="0">
                <a:solidFill>
                  <a:schemeClr val="tx1"/>
                </a:solidFill>
                <a:effectLst/>
                <a:latin typeface="+mn-lt"/>
                <a:ea typeface="+mn-ea"/>
                <a:cs typeface="+mn-cs"/>
              </a:rPr>
              <a:t>d</a:t>
            </a:r>
            <a:r>
              <a:rPr kumimoji="1" lang="ja-JP" altLang="en-US" sz="1200" kern="1200" dirty="0" smtClean="0">
                <a:solidFill>
                  <a:schemeClr val="tx1"/>
                </a:solidFill>
                <a:effectLst/>
                <a:latin typeface="+mn-lt"/>
                <a:ea typeface="+mn-ea"/>
                <a:cs typeface="+mn-cs"/>
              </a:rPr>
              <a:t>からす　</a:t>
            </a:r>
            <a:r>
              <a:rPr kumimoji="1" lang="en-US" altLang="ja-JP" sz="1200" kern="1200" dirty="0" smtClean="0">
                <a:solidFill>
                  <a:schemeClr val="tx1"/>
                </a:solidFill>
                <a:effectLst/>
                <a:latin typeface="+mn-lt"/>
                <a:ea typeface="+mn-ea"/>
                <a:cs typeface="+mn-cs"/>
              </a:rPr>
              <a:t>g</a:t>
            </a:r>
            <a:r>
              <a:rPr kumimoji="1" lang="ja-JP" altLang="en-US" sz="1200" kern="1200" dirty="0" smtClean="0">
                <a:solidFill>
                  <a:schemeClr val="tx1"/>
                </a:solidFill>
                <a:effectLst/>
                <a:latin typeface="+mn-lt"/>
                <a:ea typeface="+mn-ea"/>
                <a:cs typeface="+mn-cs"/>
              </a:rPr>
              <a:t>うし</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30</a:t>
            </a:fld>
            <a:endParaRPr kumimoji="1" lang="ja-JP" altLang="en-US"/>
          </a:p>
        </p:txBody>
      </p:sp>
    </p:spTree>
    <p:extLst>
      <p:ext uri="{BB962C8B-B14F-4D97-AF65-F5344CB8AC3E}">
        <p14:creationId xmlns:p14="http://schemas.microsoft.com/office/powerpoint/2010/main" val="1946597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この課で何を勉強しましたか。勉強しているとき、どんなことを考えましたか。ふりかえりましょう。</a:t>
            </a:r>
            <a:r>
              <a:rPr kumimoji="1" lang="en-US" altLang="ja-JP" dirty="0" smtClean="0"/>
              <a:t>〉</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31</a:t>
            </a:fld>
            <a:endParaRPr kumimoji="1" lang="ja-JP" altLang="en-US"/>
          </a:p>
        </p:txBody>
      </p:sp>
    </p:spTree>
    <p:extLst>
      <p:ext uri="{BB962C8B-B14F-4D97-AF65-F5344CB8AC3E}">
        <p14:creationId xmlns:p14="http://schemas.microsoft.com/office/powerpoint/2010/main" val="2169687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fungsi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a:buChar char="•"/>
            </a:pPr>
            <a:r>
              <a:rPr kumimoji="1" lang="en-US" altLang="ja-JP" sz="1200" kern="1200" dirty="0" smtClean="0">
                <a:solidFill>
                  <a:schemeClr val="tx1"/>
                </a:solidFill>
                <a:effectLst/>
                <a:latin typeface="+mn-lt"/>
                <a:ea typeface="+mn-ea"/>
                <a:cs typeface="+mn-cs"/>
              </a:rPr>
              <a:t>Guru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oleh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dimana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tsb</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digunakan</a:t>
            </a:r>
            <a:r>
              <a:rPr kumimoji="1" lang="en-US" altLang="ja-JP" sz="1200" kern="1200" dirty="0" smtClean="0">
                <a:solidFill>
                  <a:schemeClr val="tx1"/>
                </a:solidFill>
                <a:effectLst/>
                <a:latin typeface="+mn-lt"/>
                <a:ea typeface="+mn-ea"/>
                <a:cs typeface="+mn-cs"/>
              </a:rPr>
              <a:t>.</a:t>
            </a:r>
            <a:endParaRPr kumimoji="1" lang="en-US" altLang="ja-JP" dirty="0" smtClean="0"/>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ペットや動物を飼っているかどうか言う</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どんなペットか形容する。</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どんなペットや動物を飼いたいか聞いたりこたえたりする</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dirty="0" smtClean="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学習した文型や表現を文字で確認して音読する。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教師は文型がいつ、誰が、どこで使うかを確認する</a:t>
            </a:r>
            <a:r>
              <a:rPr kumimoji="1" lang="ja-JP" altLang="en-US" sz="1200" kern="1200" dirty="0" smtClean="0">
                <a:solidFill>
                  <a:schemeClr val="tx1"/>
                </a:solidFill>
                <a:effectLst/>
                <a:latin typeface="+mn-lt"/>
                <a:ea typeface="+mn-ea"/>
                <a:cs typeface="+mn-cs"/>
              </a:rPr>
              <a:t>。</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32</a:t>
            </a:fld>
            <a:endParaRPr kumimoji="1" lang="ja-JP" altLang="en-US"/>
          </a:p>
        </p:txBody>
      </p:sp>
    </p:spTree>
    <p:extLst>
      <p:ext uri="{BB962C8B-B14F-4D97-AF65-F5344CB8AC3E}">
        <p14:creationId xmlns:p14="http://schemas.microsoft.com/office/powerpoint/2010/main" val="4254083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fungsi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a:buChar char="•"/>
            </a:pPr>
            <a:r>
              <a:rPr kumimoji="1" lang="en-US" altLang="ja-JP" sz="1200" kern="1200" dirty="0" smtClean="0">
                <a:solidFill>
                  <a:schemeClr val="tx1"/>
                </a:solidFill>
                <a:effectLst/>
                <a:latin typeface="+mn-lt"/>
                <a:ea typeface="+mn-ea"/>
                <a:cs typeface="+mn-cs"/>
              </a:rPr>
              <a:t>Guru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oleh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dimana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tsb</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digunakan</a:t>
            </a:r>
            <a:r>
              <a:rPr kumimoji="1" lang="en-US" altLang="ja-JP" sz="1200" kern="1200" dirty="0" smtClean="0">
                <a:solidFill>
                  <a:schemeClr val="tx1"/>
                </a:solidFill>
                <a:effectLst/>
                <a:latin typeface="+mn-lt"/>
                <a:ea typeface="+mn-ea"/>
                <a:cs typeface="+mn-cs"/>
              </a:rPr>
              <a:t>.</a:t>
            </a:r>
            <a:endParaRPr kumimoji="1" lang="en-US" altLang="ja-JP" dirty="0" smtClean="0"/>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ペットや動物を飼っているかどうか言う</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どんなペットか形容する。</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どんなペットや動物を飼いたいか聞いたりこたえたりする</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dirty="0" smtClean="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学習した文型や表現を文字で確認して音読する。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教師は文型がいつ、誰が、どこで使うかを確認する</a:t>
            </a:r>
            <a:r>
              <a:rPr kumimoji="1" lang="ja-JP" altLang="en-US" sz="1200" kern="1200" dirty="0" smtClean="0">
                <a:solidFill>
                  <a:schemeClr val="tx1"/>
                </a:solidFill>
                <a:effectLst/>
                <a:latin typeface="+mn-lt"/>
                <a:ea typeface="+mn-ea"/>
                <a:cs typeface="+mn-cs"/>
              </a:rPr>
              <a:t>。</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33</a:t>
            </a:fld>
            <a:endParaRPr kumimoji="1" lang="ja-JP" altLang="en-US"/>
          </a:p>
        </p:txBody>
      </p:sp>
    </p:spTree>
    <p:extLst>
      <p:ext uri="{BB962C8B-B14F-4D97-AF65-F5344CB8AC3E}">
        <p14:creationId xmlns:p14="http://schemas.microsoft.com/office/powerpoint/2010/main" val="2066182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fungsi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a:buChar char="•"/>
            </a:pPr>
            <a:r>
              <a:rPr kumimoji="1" lang="en-US" altLang="ja-JP" sz="1200" kern="1200" dirty="0" smtClean="0">
                <a:solidFill>
                  <a:schemeClr val="tx1"/>
                </a:solidFill>
                <a:effectLst/>
                <a:latin typeface="+mn-lt"/>
                <a:ea typeface="+mn-ea"/>
                <a:cs typeface="+mn-cs"/>
              </a:rPr>
              <a:t>Guru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oleh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dimana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tsb</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digunakan</a:t>
            </a:r>
            <a:r>
              <a:rPr kumimoji="1" lang="en-US" altLang="ja-JP" sz="1200" kern="1200" dirty="0" smtClean="0">
                <a:solidFill>
                  <a:schemeClr val="tx1"/>
                </a:solidFill>
                <a:effectLst/>
                <a:latin typeface="+mn-lt"/>
                <a:ea typeface="+mn-ea"/>
                <a:cs typeface="+mn-cs"/>
              </a:rPr>
              <a:t>.</a:t>
            </a:r>
            <a:endParaRPr kumimoji="1" lang="en-US" altLang="ja-JP" dirty="0" smtClean="0"/>
          </a:p>
          <a:p>
            <a:endParaRPr kumimoji="1" lang="en-US" altLang="ja-JP"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p>
          <a:p>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ペットや動物を飼っているかどうか言う</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どんなペットか形容する。</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どんなペットや動物を飼いたいか聞いたりこたえたりする</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dirty="0" smtClean="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学習した文型や表現を文字で確認して音読する。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教師は文型がいつ、誰が、どこで使うかを確認する</a:t>
            </a:r>
            <a:r>
              <a:rPr kumimoji="1" lang="ja-JP" altLang="en-US" sz="1200" kern="1200" dirty="0" smtClean="0">
                <a:solidFill>
                  <a:schemeClr val="tx1"/>
                </a:solidFill>
                <a:effectLst/>
                <a:latin typeface="+mn-lt"/>
                <a:ea typeface="+mn-ea"/>
                <a:cs typeface="+mn-cs"/>
              </a:rPr>
              <a:t>。</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34</a:t>
            </a:fld>
            <a:endParaRPr kumimoji="1" lang="ja-JP" altLang="en-US"/>
          </a:p>
        </p:txBody>
      </p:sp>
    </p:spTree>
    <p:extLst>
      <p:ext uri="{BB962C8B-B14F-4D97-AF65-F5344CB8AC3E}">
        <p14:creationId xmlns:p14="http://schemas.microsoft.com/office/powerpoint/2010/main" val="4050262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mengisi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penilaian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diri</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komentar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atas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pembelajaran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bimbing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agar </a:t>
            </a:r>
            <a:r>
              <a:rPr kumimoji="1" lang="en-US" altLang="ja-JP" sz="1200" kern="1200" dirty="0" err="1" smtClean="0">
                <a:solidFill>
                  <a:schemeClr val="tx1"/>
                </a:solidFill>
                <a:effectLst/>
                <a:latin typeface="+mn-lt"/>
                <a:ea typeface="+mn-ea"/>
                <a:cs typeface="+mn-cs"/>
              </a:rPr>
              <a:t>dapat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menyampaikan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komentar</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bermanfaat</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dirinya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sendiri</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dirty="0" smtClean="0"/>
              <a:t>_______________________________________________________________________________________________________________________________________________________________________________________</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＜自己評価＞</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動物の名称とペットの特徴を表す言葉がわかる。</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ペットの有無と特徴が言える。</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どんなペットが飼ってみたいか言うことができる。</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ポスターの作成と発表を通じてペットを飼うことの良さや大変さについて考えた。</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言語による動物の鳴き声の違いについて考えた。</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コメント</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自己評価の表を記入する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自分の学習過程や到達をふりかえる。コメントでは、なぜこのような自己評価か（根拠や理由）を書いたり、気づいたことの感想を書いたりする。</a:t>
            </a: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35</a:t>
            </a:fld>
            <a:endParaRPr kumimoji="1" lang="ja-JP" altLang="en-US"/>
          </a:p>
        </p:txBody>
      </p:sp>
    </p:spTree>
    <p:extLst>
      <p:ext uri="{BB962C8B-B14F-4D97-AF65-F5344CB8AC3E}">
        <p14:creationId xmlns:p14="http://schemas.microsoft.com/office/powerpoint/2010/main" val="808791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Sebelum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memperdengarkan</a:t>
            </a:r>
            <a:r>
              <a:rPr kumimoji="1" lang="en-US" altLang="ja-JP" sz="1200" kern="1200" dirty="0" smtClean="0">
                <a:solidFill>
                  <a:schemeClr val="tx1"/>
                </a:solidFill>
                <a:effectLst/>
                <a:latin typeface="+mn-lt"/>
                <a:ea typeface="+mn-ea"/>
                <a:cs typeface="+mn-cs"/>
              </a:rPr>
              <a:t> audio,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makna</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situasi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a:t>
            </a: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Cara </a:t>
            </a:r>
            <a:r>
              <a:rPr kumimoji="1" lang="en-US" altLang="ja-JP" sz="1200" kern="1200" dirty="0" err="1" smtClean="0">
                <a:solidFill>
                  <a:schemeClr val="tx1"/>
                </a:solidFill>
                <a:effectLst/>
                <a:latin typeface="+mn-lt"/>
                <a:ea typeface="+mn-ea"/>
                <a:cs typeface="+mn-cs"/>
              </a:rPr>
              <a:t>memperdengarkan</a:t>
            </a:r>
            <a:r>
              <a:rPr kumimoji="1" lang="en-US" altLang="ja-JP" sz="1200" kern="1200" dirty="0" smtClean="0">
                <a:solidFill>
                  <a:schemeClr val="tx1"/>
                </a:solidFill>
                <a:effectLst/>
                <a:latin typeface="+mn-lt"/>
                <a:ea typeface="+mn-ea"/>
                <a:cs typeface="+mn-cs"/>
              </a:rPr>
              <a:t> audio:</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A.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1.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tanpa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(2 kali)</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2.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perlihatkan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(2 kali)</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3.  Guru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acak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menunjuk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angka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dimaksud</a:t>
            </a:r>
            <a:r>
              <a:rPr kumimoji="1" lang="en-US" altLang="ja-JP" sz="1200" kern="1200" dirty="0" smtClean="0">
                <a:solidFill>
                  <a:schemeClr val="tx1"/>
                </a:solidFill>
                <a:effectLst/>
                <a:latin typeface="+mn-lt"/>
                <a:ea typeface="+mn-ea"/>
                <a:cs typeface="+mn-cs"/>
              </a:rPr>
              <a:t>.</a:t>
            </a:r>
          </a:p>
          <a:p>
            <a:pPr lvl="0"/>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B.</a:t>
            </a:r>
            <a:r>
              <a:rPr kumimoji="1" lang="en-US" altLang="ja-JP" sz="1200" kern="1200" baseline="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bahasa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Jepang</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4.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mendengar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ucap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ulang</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5.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bahasa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Jepang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ditunjuk</a:t>
            </a:r>
            <a:r>
              <a:rPr kumimoji="1" lang="en-US" altLang="ja-JP" sz="1200" kern="1200" dirty="0" smtClean="0">
                <a:solidFill>
                  <a:schemeClr val="tx1"/>
                </a:solidFill>
                <a:effectLst/>
                <a:latin typeface="+mn-lt"/>
                <a:ea typeface="+mn-ea"/>
                <a:cs typeface="+mn-cs"/>
              </a:rPr>
              <a:t> guru.</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a:t>
            </a:r>
            <a:r>
              <a:rPr kumimoji="1" lang="en-US" altLang="ja-JP" sz="1200" kern="1200" dirty="0" smtClean="0">
                <a:solidFill>
                  <a:schemeClr val="tx1"/>
                </a:solidFill>
                <a:effectLst/>
                <a:latin typeface="+mn-lt"/>
                <a:ea typeface="+mn-ea"/>
                <a:cs typeface="+mn-cs"/>
              </a:rPr>
              <a:t> kata,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lain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nomor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a:t>
            </a:r>
          </a:p>
          <a:p>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C.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6.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memasangkan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7.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saling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dekatnya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8.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sambil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dicek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solidFill>
                <a:srgbClr val="C00000"/>
              </a:solidFill>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solidFill>
                <a:srgbClr val="C00000"/>
              </a:solidFill>
            </a:endParaRPr>
          </a:p>
          <a:p>
            <a:r>
              <a:rPr kumimoji="1" lang="ja-JP" altLang="ja-JP" sz="1200" kern="1200" dirty="0" smtClean="0">
                <a:solidFill>
                  <a:schemeClr val="tx1"/>
                </a:solidFill>
                <a:effectLst/>
                <a:latin typeface="+mn-lt"/>
                <a:ea typeface="+mn-ea"/>
                <a:cs typeface="+mn-cs"/>
              </a:rPr>
              <a:t>音声を聞く前に、場面や絵の内容を確認する。 </a:t>
            </a:r>
          </a:p>
          <a:p>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聞くだけ</a:t>
            </a:r>
          </a:p>
          <a:p>
            <a:r>
              <a:rPr kumimoji="1" lang="en-US" altLang="ja-JP" sz="1200" kern="1200" dirty="0" smtClean="0">
                <a:solidFill>
                  <a:schemeClr val="tx1"/>
                </a:solidFill>
                <a:effectLst/>
                <a:latin typeface="+mn-lt"/>
                <a:ea typeface="+mn-ea"/>
                <a:cs typeface="+mn-cs"/>
              </a:rPr>
              <a:t>1. </a:t>
            </a:r>
            <a:r>
              <a:rPr kumimoji="1" lang="ja-JP" altLang="ja-JP" sz="1200" kern="1200" dirty="0" smtClean="0">
                <a:solidFill>
                  <a:schemeClr val="tx1"/>
                </a:solidFill>
                <a:effectLst/>
                <a:latin typeface="+mn-lt"/>
                <a:ea typeface="+mn-ea"/>
                <a:cs typeface="+mn-cs"/>
              </a:rPr>
              <a:t>文字を見ないで</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回、</a:t>
            </a:r>
            <a:r>
              <a:rPr kumimoji="1" lang="en-US" altLang="ja-JP" sz="1200" kern="1200" dirty="0" smtClean="0">
                <a:solidFill>
                  <a:schemeClr val="tx1"/>
                </a:solidFill>
                <a:effectLst/>
                <a:latin typeface="+mn-lt"/>
                <a:ea typeface="+mn-ea"/>
                <a:cs typeface="+mn-cs"/>
              </a:rPr>
              <a:t>2. </a:t>
            </a:r>
            <a:r>
              <a:rPr kumimoji="1" lang="ja-JP" altLang="ja-JP" sz="1200" kern="1200" dirty="0" smtClean="0">
                <a:solidFill>
                  <a:schemeClr val="tx1"/>
                </a:solidFill>
                <a:effectLst/>
                <a:latin typeface="+mn-lt"/>
                <a:ea typeface="+mn-ea"/>
                <a:cs typeface="+mn-cs"/>
              </a:rPr>
              <a:t>文字を見て</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回、</a:t>
            </a:r>
            <a:r>
              <a:rPr kumimoji="1" lang="en-US" altLang="ja-JP" sz="1200" kern="1200" dirty="0" smtClean="0">
                <a:solidFill>
                  <a:schemeClr val="tx1"/>
                </a:solidFill>
                <a:effectLst/>
                <a:latin typeface="+mn-lt"/>
                <a:ea typeface="+mn-ea"/>
                <a:cs typeface="+mn-cs"/>
              </a:rPr>
              <a:t>3. </a:t>
            </a:r>
            <a:r>
              <a:rPr kumimoji="1" lang="ja-JP" altLang="ja-JP" sz="1200" kern="1200" dirty="0" smtClean="0">
                <a:solidFill>
                  <a:schemeClr val="tx1"/>
                </a:solidFill>
                <a:effectLst/>
                <a:latin typeface="+mn-lt"/>
                <a:ea typeface="+mn-ea"/>
                <a:cs typeface="+mn-cs"/>
              </a:rPr>
              <a:t>教師が言ったことばの絵を指さししたり番号を言う</a:t>
            </a:r>
          </a:p>
          <a:p>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発音する</a:t>
            </a:r>
          </a:p>
          <a:p>
            <a:r>
              <a:rPr kumimoji="1" lang="en-US" altLang="ja-JP" sz="1200" kern="1200" dirty="0" smtClean="0">
                <a:solidFill>
                  <a:schemeClr val="tx1"/>
                </a:solidFill>
                <a:effectLst/>
                <a:latin typeface="+mn-lt"/>
                <a:ea typeface="+mn-ea"/>
                <a:cs typeface="+mn-cs"/>
              </a:rPr>
              <a:t>4. </a:t>
            </a:r>
            <a:r>
              <a:rPr kumimoji="1" lang="ja-JP" altLang="ja-JP" sz="1200" kern="1200" dirty="0" smtClean="0">
                <a:solidFill>
                  <a:schemeClr val="tx1"/>
                </a:solidFill>
                <a:effectLst/>
                <a:latin typeface="+mn-lt"/>
                <a:ea typeface="+mn-ea"/>
                <a:cs typeface="+mn-cs"/>
              </a:rPr>
              <a:t>聞いて繰り返す、</a:t>
            </a:r>
            <a:r>
              <a:rPr kumimoji="1" lang="en-US" altLang="ja-JP" sz="1200" kern="1200" dirty="0" smtClean="0">
                <a:solidFill>
                  <a:schemeClr val="tx1"/>
                </a:solidFill>
                <a:effectLst/>
                <a:latin typeface="+mn-lt"/>
                <a:ea typeface="+mn-ea"/>
                <a:cs typeface="+mn-cs"/>
              </a:rPr>
              <a:t>5. </a:t>
            </a:r>
            <a:r>
              <a:rPr kumimoji="1" lang="ja-JP" altLang="ja-JP" sz="1200" kern="1200" dirty="0" smtClean="0">
                <a:solidFill>
                  <a:schemeClr val="tx1"/>
                </a:solidFill>
                <a:effectLst/>
                <a:latin typeface="+mn-lt"/>
                <a:ea typeface="+mn-ea"/>
                <a:cs typeface="+mn-cs"/>
              </a:rPr>
              <a:t>教師が指さした絵の言葉を言う（一人の生徒が言い、他の生徒が指さす</a:t>
            </a:r>
          </a:p>
          <a:p>
            <a:r>
              <a:rPr kumimoji="1" lang="en-US" altLang="ja-JP" sz="1200" kern="1200" dirty="0" smtClean="0">
                <a:solidFill>
                  <a:schemeClr val="tx1"/>
                </a:solidFill>
                <a:effectLst/>
                <a:latin typeface="+mn-lt"/>
                <a:ea typeface="+mn-ea"/>
                <a:cs typeface="+mn-cs"/>
              </a:rPr>
              <a:t>C</a:t>
            </a:r>
            <a:r>
              <a:rPr kumimoji="1" lang="ja-JP" altLang="ja-JP" sz="1200" kern="1200" dirty="0" smtClean="0">
                <a:solidFill>
                  <a:schemeClr val="tx1"/>
                </a:solidFill>
                <a:effectLst/>
                <a:latin typeface="+mn-lt"/>
                <a:ea typeface="+mn-ea"/>
                <a:cs typeface="+mn-cs"/>
              </a:rPr>
              <a:t>文字を確認する</a:t>
            </a:r>
          </a:p>
          <a:p>
            <a:r>
              <a:rPr kumimoji="1" lang="en-US" altLang="ja-JP" sz="1200" kern="1200" dirty="0" smtClean="0">
                <a:solidFill>
                  <a:schemeClr val="tx1"/>
                </a:solidFill>
                <a:effectLst/>
                <a:latin typeface="+mn-lt"/>
                <a:ea typeface="+mn-ea"/>
                <a:cs typeface="+mn-cs"/>
              </a:rPr>
              <a:t>6. </a:t>
            </a:r>
            <a:r>
              <a:rPr kumimoji="1" lang="ja-JP" altLang="ja-JP" sz="1200" kern="1200" dirty="0" smtClean="0">
                <a:solidFill>
                  <a:schemeClr val="tx1"/>
                </a:solidFill>
                <a:effectLst/>
                <a:latin typeface="+mn-lt"/>
                <a:ea typeface="+mn-ea"/>
                <a:cs typeface="+mn-cs"/>
              </a:rPr>
              <a:t>絵と言葉を結び付ける、</a:t>
            </a:r>
            <a:r>
              <a:rPr kumimoji="1" lang="en-US" altLang="ja-JP" sz="1200" kern="1200" dirty="0" smtClean="0">
                <a:solidFill>
                  <a:schemeClr val="tx1"/>
                </a:solidFill>
                <a:effectLst/>
                <a:latin typeface="+mn-lt"/>
                <a:ea typeface="+mn-ea"/>
                <a:cs typeface="+mn-cs"/>
              </a:rPr>
              <a:t>7. </a:t>
            </a:r>
            <a:r>
              <a:rPr kumimoji="1" lang="ja-JP" altLang="ja-JP" sz="1200" kern="1200" dirty="0" smtClean="0">
                <a:solidFill>
                  <a:schemeClr val="tx1"/>
                </a:solidFill>
                <a:effectLst/>
                <a:latin typeface="+mn-lt"/>
                <a:ea typeface="+mn-ea"/>
                <a:cs typeface="+mn-cs"/>
              </a:rPr>
              <a:t>生徒同士で答えを確認する、</a:t>
            </a:r>
            <a:r>
              <a:rPr kumimoji="1" lang="en-US" altLang="ja-JP" sz="1200" kern="1200" dirty="0" smtClean="0">
                <a:solidFill>
                  <a:schemeClr val="tx1"/>
                </a:solidFill>
                <a:effectLst/>
                <a:latin typeface="+mn-lt"/>
                <a:ea typeface="+mn-ea"/>
                <a:cs typeface="+mn-cs"/>
              </a:rPr>
              <a:t>8. </a:t>
            </a:r>
            <a:r>
              <a:rPr kumimoji="1" lang="ja-JP" altLang="ja-JP" sz="1200" kern="1200" dirty="0" smtClean="0">
                <a:solidFill>
                  <a:schemeClr val="tx1"/>
                </a:solidFill>
                <a:effectLst/>
                <a:latin typeface="+mn-lt"/>
                <a:ea typeface="+mn-ea"/>
                <a:cs typeface="+mn-cs"/>
              </a:rPr>
              <a:t>もう一度聞いてチェックする</a:t>
            </a:r>
          </a:p>
        </p:txBody>
      </p:sp>
      <p:sp>
        <p:nvSpPr>
          <p:cNvPr id="4" name="スライド番号プレースホルダー 3"/>
          <p:cNvSpPr>
            <a:spLocks noGrp="1"/>
          </p:cNvSpPr>
          <p:nvPr>
            <p:ph type="sldNum" sz="quarter" idx="10"/>
          </p:nvPr>
        </p:nvSpPr>
        <p:spPr/>
        <p:txBody>
          <a:bodyPr/>
          <a:lstStyle/>
          <a:p>
            <a:fld id="{2B7D7C28-D5E2-484D-8EC7-7CAD8C566ED5}" type="slidenum">
              <a:rPr kumimoji="1" lang="ja-JP" altLang="en-US" smtClean="0"/>
              <a:pPr/>
              <a:t>4</a:t>
            </a:fld>
            <a:endParaRPr kumimoji="1" lang="ja-JP" altLang="en-US"/>
          </a:p>
        </p:txBody>
      </p:sp>
    </p:spTree>
    <p:extLst>
      <p:ext uri="{BB962C8B-B14F-4D97-AF65-F5344CB8AC3E}">
        <p14:creationId xmlns:p14="http://schemas.microsoft.com/office/powerpoint/2010/main" val="1455070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kalimat</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tersedia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lalu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dalam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bahasa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Jepang</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belum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tentu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hanya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tidak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selalu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sama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Apabila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menjawab</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berbeda</a:t>
            </a:r>
            <a:r>
              <a:rPr kumimoji="1" lang="en-US" altLang="ja-JP" sz="1200" kern="1200" dirty="0" smtClean="0">
                <a:solidFill>
                  <a:schemeClr val="tx1"/>
                </a:solidFill>
                <a:effectLst/>
                <a:latin typeface="+mn-lt"/>
                <a:ea typeface="+mn-ea"/>
                <a:cs typeface="+mn-cs"/>
              </a:rPr>
              <a:t>, guru </a:t>
            </a:r>
            <a:r>
              <a:rPr kumimoji="1" lang="en-US" altLang="ja-JP" sz="1200" kern="1200" dirty="0" err="1" smtClean="0">
                <a:solidFill>
                  <a:schemeClr val="tx1"/>
                </a:solidFill>
                <a:effectLst/>
                <a:latin typeface="+mn-lt"/>
                <a:ea typeface="+mn-ea"/>
                <a:cs typeface="+mn-cs"/>
              </a:rPr>
              <a:t>meminta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argumentasi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menjawab</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berbeda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dalam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bahasa</a:t>
            </a:r>
            <a:r>
              <a:rPr kumimoji="1" lang="en-US" altLang="ja-JP" sz="1200" kern="1200" dirty="0" smtClean="0">
                <a:solidFill>
                  <a:schemeClr val="tx1"/>
                </a:solidFill>
                <a:effectLst/>
                <a:latin typeface="+mn-lt"/>
                <a:ea typeface="+mn-ea"/>
                <a:cs typeface="+mn-cs"/>
              </a:rPr>
              <a:t> Indonesia). </a:t>
            </a: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Setelah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argumentasi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diharapkan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lain </a:t>
            </a:r>
            <a:r>
              <a:rPr kumimoji="1" lang="en-US" altLang="ja-JP" sz="1200" kern="1200" dirty="0" err="1" smtClean="0">
                <a:solidFill>
                  <a:schemeClr val="tx1"/>
                </a:solidFill>
                <a:effectLst/>
                <a:latin typeface="+mn-lt"/>
                <a:ea typeface="+mn-ea"/>
                <a:cs typeface="+mn-cs"/>
              </a:rPr>
              <a:t>bisa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memahami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menerima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berbeda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tetapi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kalau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tidak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argumentasinya</a:t>
            </a:r>
            <a:r>
              <a:rPr kumimoji="1" lang="en-US" altLang="ja-JP" sz="1200" kern="1200" dirty="0" smtClean="0">
                <a:solidFill>
                  <a:schemeClr val="tx1"/>
                </a:solidFill>
                <a:effectLst/>
                <a:latin typeface="+mn-lt"/>
                <a:ea typeface="+mn-ea"/>
                <a:cs typeface="+mn-cs"/>
              </a:rPr>
              <a:t>, guru </a:t>
            </a:r>
            <a:r>
              <a:rPr kumimoji="1" lang="en-US" altLang="ja-JP" sz="1200" kern="1200" dirty="0" err="1" smtClean="0">
                <a:solidFill>
                  <a:schemeClr val="tx1"/>
                </a:solidFill>
                <a:effectLst/>
                <a:latin typeface="+mn-lt"/>
                <a:ea typeface="+mn-ea"/>
                <a:cs typeface="+mn-cs"/>
              </a:rPr>
              <a:t>bisa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memberikan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kesempatan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kepada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lain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membantu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memikirkan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argumentasinya</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Tujuan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kegiatan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ini</a:t>
            </a:r>
            <a:r>
              <a:rPr kumimoji="1" lang="en-US" altLang="ja-JP" sz="1200" kern="1200" dirty="0" smtClean="0">
                <a:solidFill>
                  <a:schemeClr val="tx1"/>
                </a:solidFill>
                <a:effectLst/>
                <a:latin typeface="+mn-lt"/>
                <a:ea typeface="+mn-ea"/>
                <a:cs typeface="+mn-cs"/>
              </a:rPr>
              <a:t> BUKAN </a:t>
            </a:r>
            <a:r>
              <a:rPr kumimoji="1" lang="en-US" altLang="ja-JP" sz="1200" kern="1200" dirty="0" err="1" smtClean="0">
                <a:solidFill>
                  <a:schemeClr val="tx1"/>
                </a:solidFill>
                <a:effectLst/>
                <a:latin typeface="+mn-lt"/>
                <a:ea typeface="+mn-ea"/>
                <a:cs typeface="+mn-cs"/>
              </a:rPr>
              <a:t>menuliskan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baseline="0" dirty="0" smtClean="0"/>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baseline="0" dirty="0" smtClean="0"/>
          </a:p>
          <a:p>
            <a:pPr marL="342900" lvl="0" indent="-342900" algn="just">
              <a:spcAft>
                <a:spcPts val="0"/>
              </a:spcAft>
              <a:buFont typeface="Times New Roman" panose="02020603050405020304" pitchFamily="18" charset="0"/>
              <a:buAutoNum type="arabicPeriod"/>
            </a:pPr>
            <a:r>
              <a:rPr lang="ja-JP" altLang="en-US" sz="1200" kern="100" dirty="0" smtClean="0">
                <a:effectLst/>
                <a:latin typeface="Century" panose="02040604050505020304" pitchFamily="18" charset="0"/>
                <a:ea typeface="ＭＳ 明朝" panose="02020609040205080304" pitchFamily="17" charset="-128"/>
                <a:cs typeface="Cordia New" panose="020B0304020202020204" pitchFamily="34" charset="-34"/>
              </a:rPr>
              <a:t>＜</a:t>
            </a:r>
            <a:r>
              <a:rPr lang="ja-JP" altLang="ja-JP" sz="1200" kern="100" dirty="0" smtClean="0">
                <a:effectLst/>
                <a:latin typeface="Century" panose="02040604050505020304" pitchFamily="18" charset="0"/>
                <a:ea typeface="ＭＳ 明朝" panose="02020609040205080304" pitchFamily="17" charset="-128"/>
                <a:cs typeface="Cordia New" panose="020B0304020202020204" pitchFamily="34" charset="-34"/>
              </a:rPr>
              <a:t>よく飛び跳ねる長い耳の動物</a:t>
            </a:r>
            <a:r>
              <a:rPr lang="ja-JP" altLang="en-US" sz="1200" kern="100" dirty="0" smtClean="0">
                <a:effectLst/>
                <a:latin typeface="Century" panose="02040604050505020304" pitchFamily="18" charset="0"/>
                <a:ea typeface="ＭＳ 明朝" panose="02020609040205080304" pitchFamily="17" charset="-128"/>
                <a:cs typeface="Cordia New" panose="020B0304020202020204" pitchFamily="34" charset="-34"/>
              </a:rPr>
              <a:t>＞</a:t>
            </a:r>
            <a:endParaRPr lang="ja-JP" altLang="ja-JP" sz="1400" kern="100" dirty="0" smtClean="0">
              <a:effectLst/>
              <a:latin typeface="Century" panose="02040604050505020304" pitchFamily="18" charset="0"/>
              <a:ea typeface="HGS教科書体" panose="02020600000000000000" pitchFamily="18" charset="-128"/>
              <a:cs typeface="Cordia New" panose="020B0304020202020204" pitchFamily="34" charset="-34"/>
            </a:endParaRPr>
          </a:p>
          <a:p>
            <a:pPr marL="342900" lvl="0" indent="-342900" algn="just">
              <a:spcAft>
                <a:spcPts val="0"/>
              </a:spcAft>
              <a:buFont typeface="Times New Roman" panose="02020603050405020304" pitchFamily="18" charset="0"/>
              <a:buAutoNum type="arabicPeriod"/>
            </a:pPr>
            <a:r>
              <a:rPr lang="ja-JP" altLang="en-US" sz="1200" kern="100" dirty="0" smtClean="0">
                <a:effectLst/>
                <a:latin typeface="Century" panose="02040604050505020304" pitchFamily="18" charset="0"/>
                <a:ea typeface="ＭＳ 明朝" panose="02020609040205080304" pitchFamily="17" charset="-128"/>
                <a:cs typeface="Cordia New" panose="020B0304020202020204" pitchFamily="34" charset="-34"/>
              </a:rPr>
              <a:t>＜</a:t>
            </a:r>
            <a:r>
              <a:rPr lang="ja-JP" altLang="ja-JP" sz="1200" kern="100" dirty="0" smtClean="0">
                <a:effectLst/>
                <a:latin typeface="Century" panose="02040604050505020304" pitchFamily="18" charset="0"/>
                <a:ea typeface="ＭＳ 明朝" panose="02020609040205080304" pitchFamily="17" charset="-128"/>
                <a:cs typeface="Cordia New" panose="020B0304020202020204" pitchFamily="34" charset="-34"/>
              </a:rPr>
              <a:t>甲羅があって、とてもゆっくり歩く動物</a:t>
            </a:r>
            <a:r>
              <a:rPr lang="ja-JP" altLang="en-US" sz="1200" kern="100" dirty="0" smtClean="0">
                <a:effectLst/>
                <a:latin typeface="Century" panose="02040604050505020304" pitchFamily="18" charset="0"/>
                <a:ea typeface="ＭＳ 明朝" panose="02020609040205080304" pitchFamily="17" charset="-128"/>
                <a:cs typeface="Cordia New" panose="020B0304020202020204" pitchFamily="34" charset="-34"/>
              </a:rPr>
              <a:t>＞</a:t>
            </a:r>
            <a:endParaRPr lang="ja-JP" altLang="ja-JP" sz="1400" kern="100" dirty="0" smtClean="0">
              <a:effectLst/>
              <a:latin typeface="Century" panose="02040604050505020304" pitchFamily="18" charset="0"/>
              <a:ea typeface="HGS教科書体" panose="02020600000000000000" pitchFamily="18" charset="-128"/>
              <a:cs typeface="Cordia New" panose="020B0304020202020204" pitchFamily="34" charset="-34"/>
            </a:endParaRPr>
          </a:p>
          <a:p>
            <a:pPr marL="342900" lvl="0" indent="-342900" algn="just">
              <a:spcAft>
                <a:spcPts val="0"/>
              </a:spcAft>
              <a:buFont typeface="Times New Roman" panose="02020603050405020304" pitchFamily="18" charset="0"/>
              <a:buAutoNum type="arabicPeriod"/>
            </a:pPr>
            <a:r>
              <a:rPr lang="ja-JP" altLang="en-US" sz="1200" kern="100" dirty="0" smtClean="0">
                <a:effectLst/>
                <a:latin typeface="Century" panose="02040604050505020304" pitchFamily="18" charset="0"/>
                <a:ea typeface="ＭＳ 明朝" panose="02020609040205080304" pitchFamily="17" charset="-128"/>
                <a:cs typeface="Cordia New" panose="020B0304020202020204" pitchFamily="34" charset="-34"/>
              </a:rPr>
              <a:t>＜</a:t>
            </a:r>
            <a:r>
              <a:rPr lang="ja-JP" altLang="ja-JP" sz="1200" kern="100" dirty="0" smtClean="0">
                <a:effectLst/>
                <a:latin typeface="Century" panose="02040604050505020304" pitchFamily="18" charset="0"/>
                <a:ea typeface="ＭＳ 明朝" panose="02020609040205080304" pitchFamily="17" charset="-128"/>
                <a:cs typeface="Cordia New" panose="020B0304020202020204" pitchFamily="34" charset="-34"/>
              </a:rPr>
              <a:t>卵から産まれる動物</a:t>
            </a:r>
            <a:r>
              <a:rPr lang="ja-JP" altLang="en-US" sz="1200" kern="100" dirty="0" smtClean="0">
                <a:effectLst/>
                <a:latin typeface="Century" panose="02040604050505020304" pitchFamily="18" charset="0"/>
                <a:ea typeface="ＭＳ 明朝" panose="02020609040205080304" pitchFamily="17" charset="-128"/>
                <a:cs typeface="Cordia New" panose="020B0304020202020204" pitchFamily="34" charset="-34"/>
              </a:rPr>
              <a:t>＞</a:t>
            </a:r>
            <a:endParaRPr lang="ja-JP" altLang="ja-JP" sz="1400" kern="100" dirty="0" smtClean="0">
              <a:effectLst/>
              <a:latin typeface="Century" panose="02040604050505020304" pitchFamily="18" charset="0"/>
              <a:ea typeface="HGS教科書体" panose="02020600000000000000" pitchFamily="18" charset="-128"/>
              <a:cs typeface="Cordia New" panose="020B0304020202020204" pitchFamily="34" charset="-34"/>
            </a:endParaRPr>
          </a:p>
          <a:p>
            <a:pPr marL="342900" lvl="0" indent="-342900" algn="just">
              <a:spcAft>
                <a:spcPts val="0"/>
              </a:spcAft>
              <a:buFont typeface="Times New Roman" panose="02020603050405020304" pitchFamily="18" charset="0"/>
              <a:buAutoNum type="arabicPeriod"/>
            </a:pPr>
            <a:r>
              <a:rPr lang="ja-JP" altLang="en-US" sz="1200" kern="100" dirty="0" smtClean="0">
                <a:effectLst/>
                <a:latin typeface="Century" panose="02040604050505020304" pitchFamily="18" charset="0"/>
                <a:ea typeface="ＭＳ 明朝" panose="02020609040205080304" pitchFamily="17" charset="-128"/>
                <a:cs typeface="Cordia New" panose="020B0304020202020204" pitchFamily="34" charset="-34"/>
              </a:rPr>
              <a:t>＜</a:t>
            </a:r>
            <a:r>
              <a:rPr lang="ja-JP" altLang="ja-JP" sz="1200" kern="100" dirty="0" smtClean="0">
                <a:effectLst/>
                <a:latin typeface="Century" panose="02040604050505020304" pitchFamily="18" charset="0"/>
                <a:ea typeface="ＭＳ 明朝" panose="02020609040205080304" pitchFamily="17" charset="-128"/>
                <a:cs typeface="Cordia New" panose="020B0304020202020204" pitchFamily="34" charset="-34"/>
              </a:rPr>
              <a:t>鳴く動物</a:t>
            </a:r>
            <a:r>
              <a:rPr lang="ja-JP" altLang="en-US" sz="1200" kern="100" dirty="0" smtClean="0">
                <a:effectLst/>
                <a:latin typeface="Century" panose="02040604050505020304" pitchFamily="18" charset="0"/>
                <a:ea typeface="ＭＳ 明朝" panose="02020609040205080304" pitchFamily="17" charset="-128"/>
                <a:cs typeface="Cordia New" panose="020B0304020202020204" pitchFamily="34" charset="-34"/>
              </a:rPr>
              <a:t>＞</a:t>
            </a:r>
            <a:endParaRPr lang="ja-JP" altLang="ja-JP" sz="1400" kern="100" dirty="0" smtClean="0">
              <a:effectLst/>
              <a:latin typeface="Century" panose="02040604050505020304" pitchFamily="18" charset="0"/>
              <a:ea typeface="HGS教科書体" panose="02020600000000000000" pitchFamily="18" charset="-128"/>
              <a:cs typeface="Cordia New" panose="020B0304020202020204" pitchFamily="34" charset="-34"/>
            </a:endParaRPr>
          </a:p>
          <a:p>
            <a:pPr marL="342900" lvl="0" indent="-342900" algn="just">
              <a:spcAft>
                <a:spcPts val="0"/>
              </a:spcAft>
              <a:buFont typeface="Times New Roman" panose="02020603050405020304" pitchFamily="18" charset="0"/>
              <a:buAutoNum type="arabicPeriod"/>
            </a:pPr>
            <a:r>
              <a:rPr lang="ja-JP" altLang="en-US" sz="1200" kern="100" dirty="0" smtClean="0">
                <a:effectLst/>
                <a:latin typeface="Century" panose="02040604050505020304" pitchFamily="18" charset="0"/>
                <a:ea typeface="ＭＳ 明朝" panose="02020609040205080304" pitchFamily="17" charset="-128"/>
                <a:cs typeface="Cordia New" panose="020B0304020202020204" pitchFamily="34" charset="-34"/>
              </a:rPr>
              <a:t>＜</a:t>
            </a:r>
            <a:r>
              <a:rPr lang="ja-JP" altLang="ja-JP" sz="1200" kern="100" dirty="0" smtClean="0">
                <a:effectLst/>
                <a:latin typeface="Century" panose="02040604050505020304" pitchFamily="18" charset="0"/>
                <a:ea typeface="ＭＳ 明朝" panose="02020609040205080304" pitchFamily="17" charset="-128"/>
                <a:cs typeface="Cordia New" panose="020B0304020202020204" pitchFamily="34" charset="-34"/>
              </a:rPr>
              <a:t>家の中で飼う動物</a:t>
            </a:r>
            <a:r>
              <a:rPr lang="ja-JP" altLang="en-US" sz="1200" kern="100" dirty="0" smtClean="0">
                <a:effectLst/>
                <a:latin typeface="Century" panose="02040604050505020304" pitchFamily="18" charset="0"/>
                <a:ea typeface="ＭＳ 明朝" panose="02020609040205080304" pitchFamily="17" charset="-128"/>
                <a:cs typeface="Cordia New" panose="020B0304020202020204" pitchFamily="34" charset="-34"/>
              </a:rPr>
              <a:t>＞</a:t>
            </a:r>
            <a:endParaRPr lang="ja-JP" altLang="ja-JP" sz="1400" kern="100" dirty="0" smtClean="0">
              <a:effectLst/>
              <a:latin typeface="Century" panose="02040604050505020304" pitchFamily="18" charset="0"/>
              <a:ea typeface="HGS教科書体" panose="02020600000000000000" pitchFamily="18" charset="-128"/>
              <a:cs typeface="Cordia New" panose="020B0304020202020204" pitchFamily="34" charset="-34"/>
            </a:endParaRPr>
          </a:p>
          <a:p>
            <a:pPr marL="342900" lvl="0" indent="-342900" algn="just">
              <a:spcAft>
                <a:spcPts val="0"/>
              </a:spcAft>
              <a:buFont typeface="Times New Roman" panose="02020603050405020304" pitchFamily="18" charset="0"/>
              <a:buAutoNum type="arabicPeriod"/>
            </a:pPr>
            <a:r>
              <a:rPr lang="ja-JP" altLang="en-US" sz="1200" kern="100" dirty="0" smtClean="0">
                <a:effectLst/>
                <a:latin typeface="Century" panose="02040604050505020304" pitchFamily="18" charset="0"/>
                <a:ea typeface="ＭＳ 明朝" panose="02020609040205080304" pitchFamily="17" charset="-128"/>
                <a:cs typeface="Cordia New" panose="020B0304020202020204" pitchFamily="34" charset="-34"/>
              </a:rPr>
              <a:t>＜</a:t>
            </a:r>
            <a:r>
              <a:rPr lang="ja-JP" altLang="ja-JP" sz="1200" kern="100" dirty="0" smtClean="0">
                <a:effectLst/>
                <a:latin typeface="Century" panose="02040604050505020304" pitchFamily="18" charset="0"/>
                <a:ea typeface="ＭＳ 明朝" panose="02020609040205080304" pitchFamily="17" charset="-128"/>
                <a:cs typeface="Cordia New" panose="020B0304020202020204" pitchFamily="34" charset="-34"/>
              </a:rPr>
              <a:t>あなたが好きな動物</a:t>
            </a:r>
            <a:r>
              <a:rPr lang="ja-JP" altLang="en-US" sz="1200" kern="100" dirty="0" smtClean="0">
                <a:effectLst/>
                <a:latin typeface="Century" panose="02040604050505020304" pitchFamily="18" charset="0"/>
                <a:ea typeface="ＭＳ 明朝" panose="02020609040205080304" pitchFamily="17" charset="-128"/>
                <a:cs typeface="Cordia New" panose="020B0304020202020204" pitchFamily="34" charset="-34"/>
              </a:rPr>
              <a:t>＞</a:t>
            </a:r>
            <a:endParaRPr lang="ja-JP" altLang="ja-JP" sz="1400" kern="100" dirty="0" smtClean="0">
              <a:effectLst/>
              <a:latin typeface="Century" panose="02040604050505020304" pitchFamily="18" charset="0"/>
              <a:ea typeface="HGS教科書体" panose="02020600000000000000" pitchFamily="18" charset="-128"/>
              <a:cs typeface="Cordia New" panose="020B0304020202020204" pitchFamily="34" charset="-34"/>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進め方</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答えを日本語で言う。答えは一つ、みんな同じとは限らない。違う答えの場合、なぜか説明する（インドネシア語で）。理屈がわかる、他の人が納得できればよい。</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書くことは目的ではない。</a:t>
            </a: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5</a:t>
            </a:fld>
            <a:endParaRPr kumimoji="1" lang="ja-JP" altLang="en-US"/>
          </a:p>
        </p:txBody>
      </p:sp>
    </p:spTree>
    <p:extLst>
      <p:ext uri="{BB962C8B-B14F-4D97-AF65-F5344CB8AC3E}">
        <p14:creationId xmlns:p14="http://schemas.microsoft.com/office/powerpoint/2010/main" val="837862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Sebelum</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memperdengarkan</a:t>
            </a:r>
            <a:r>
              <a:rPr kumimoji="1" lang="en-US" altLang="ja-JP" sz="1200" kern="1200" dirty="0" smtClean="0">
                <a:solidFill>
                  <a:schemeClr val="tx1"/>
                </a:solidFill>
                <a:effectLst/>
                <a:latin typeface="+mn-lt"/>
                <a:ea typeface="+mn-ea"/>
                <a:cs typeface="+mn-cs"/>
              </a:rPr>
              <a:t> audio,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makna</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situasi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a:t>
            </a: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Cara </a:t>
            </a:r>
            <a:r>
              <a:rPr kumimoji="1" lang="en-US" altLang="ja-JP" sz="1200" kern="1200" dirty="0" err="1" smtClean="0">
                <a:solidFill>
                  <a:schemeClr val="tx1"/>
                </a:solidFill>
                <a:effectLst/>
                <a:latin typeface="+mn-lt"/>
                <a:ea typeface="+mn-ea"/>
                <a:cs typeface="+mn-cs"/>
              </a:rPr>
              <a:t>memperdengarkan</a:t>
            </a:r>
            <a:r>
              <a:rPr kumimoji="1" lang="en-US" altLang="ja-JP" sz="1200" kern="1200" dirty="0" smtClean="0">
                <a:solidFill>
                  <a:schemeClr val="tx1"/>
                </a:solidFill>
                <a:effectLst/>
                <a:latin typeface="+mn-lt"/>
                <a:ea typeface="+mn-ea"/>
                <a:cs typeface="+mn-cs"/>
              </a:rPr>
              <a:t> audio:</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A.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1.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tanpa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(2 kali)</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2.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perlihatkan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(2 kali)</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3.  Guru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acak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diminta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menunjuk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angka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dimaksud</a:t>
            </a:r>
            <a:r>
              <a:rPr kumimoji="1" lang="en-US" altLang="ja-JP" sz="1200" kern="1200" dirty="0" smtClean="0">
                <a:solidFill>
                  <a:schemeClr val="tx1"/>
                </a:solidFill>
                <a:effectLst/>
                <a:latin typeface="+mn-lt"/>
                <a:ea typeface="+mn-ea"/>
                <a:cs typeface="+mn-cs"/>
              </a:rPr>
              <a:t>.</a:t>
            </a:r>
          </a:p>
          <a:p>
            <a:pPr lvl="0"/>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B.</a:t>
            </a:r>
            <a:r>
              <a:rPr kumimoji="1" lang="en-US" altLang="ja-JP" sz="1200" kern="1200" baseline="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bahasa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Jepang</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4.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mendengar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ucap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ulang</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5.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bahasa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Jepang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ditunjuk</a:t>
            </a:r>
            <a:r>
              <a:rPr kumimoji="1" lang="en-US" altLang="ja-JP" sz="1200" kern="1200" dirty="0" smtClean="0">
                <a:solidFill>
                  <a:schemeClr val="tx1"/>
                </a:solidFill>
                <a:effectLst/>
                <a:latin typeface="+mn-lt"/>
                <a:ea typeface="+mn-ea"/>
                <a:cs typeface="+mn-cs"/>
              </a:rPr>
              <a:t> guru.</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atau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a:t>
            </a:r>
            <a:r>
              <a:rPr kumimoji="1" lang="en-US" altLang="ja-JP" sz="1200" kern="1200" dirty="0" smtClean="0">
                <a:solidFill>
                  <a:schemeClr val="tx1"/>
                </a:solidFill>
                <a:effectLst/>
                <a:latin typeface="+mn-lt"/>
                <a:ea typeface="+mn-ea"/>
                <a:cs typeface="+mn-cs"/>
              </a:rPr>
              <a:t> kata,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lain </a:t>
            </a:r>
            <a:r>
              <a:rPr kumimoji="1" lang="en-US" altLang="ja-JP" sz="1200" kern="1200" dirty="0" err="1" smtClean="0">
                <a:solidFill>
                  <a:schemeClr val="tx1"/>
                </a:solidFill>
                <a:effectLst/>
                <a:latin typeface="+mn-lt"/>
                <a:ea typeface="+mn-ea"/>
                <a:cs typeface="+mn-cs"/>
              </a:rPr>
              <a:t>menyebutkan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nomor</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a:t>
            </a:r>
          </a:p>
          <a:p>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C. </a:t>
            </a:r>
            <a:r>
              <a:rPr kumimoji="1" lang="en-US" altLang="ja-JP" sz="1200" kern="1200" dirty="0" err="1" smtClean="0">
                <a:solidFill>
                  <a:schemeClr val="tx1"/>
                </a:solidFill>
                <a:effectLst/>
                <a:latin typeface="+mn-lt"/>
                <a:ea typeface="+mn-ea"/>
                <a:cs typeface="+mn-cs"/>
              </a:rPr>
              <a:t>Tahap</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6.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memasangkan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tulisan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gambar</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7.  </a:t>
            </a: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saling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a:t>
            </a:r>
            <a:r>
              <a:rPr kumimoji="1" lang="en-US" altLang="ja-JP" sz="1200" kern="1200" dirty="0" smtClean="0">
                <a:solidFill>
                  <a:schemeClr val="tx1"/>
                </a:solidFill>
                <a:effectLst/>
                <a:latin typeface="+mn-lt"/>
                <a:ea typeface="+mn-ea"/>
                <a:cs typeface="+mn-cs"/>
              </a:rPr>
              <a:t> di </a:t>
            </a:r>
            <a:r>
              <a:rPr kumimoji="1" lang="en-US" altLang="ja-JP" sz="1200" kern="1200" dirty="0" err="1" smtClean="0">
                <a:solidFill>
                  <a:schemeClr val="tx1"/>
                </a:solidFill>
                <a:effectLst/>
                <a:latin typeface="+mn-lt"/>
                <a:ea typeface="+mn-ea"/>
                <a:cs typeface="+mn-cs"/>
              </a:rPr>
              <a:t>dekatnya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8.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sambil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dicek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solidFill>
                <a:srgbClr val="C00000"/>
              </a:solidFill>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dirty="0" smtClean="0">
              <a:solidFill>
                <a:srgbClr val="C00000"/>
              </a:solidFill>
            </a:endParaRPr>
          </a:p>
          <a:p>
            <a:r>
              <a:rPr kumimoji="1" lang="ja-JP" altLang="ja-JP" sz="1200" kern="1200" dirty="0" smtClean="0">
                <a:solidFill>
                  <a:schemeClr val="tx1"/>
                </a:solidFill>
                <a:effectLst/>
                <a:latin typeface="+mn-lt"/>
                <a:ea typeface="+mn-ea"/>
                <a:cs typeface="+mn-cs"/>
              </a:rPr>
              <a:t>音声を聞く前に、場面や絵の内容を確認する。 </a:t>
            </a:r>
          </a:p>
          <a:p>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聞くだけ</a:t>
            </a:r>
          </a:p>
          <a:p>
            <a:r>
              <a:rPr kumimoji="1" lang="en-US" altLang="ja-JP" sz="1200" kern="1200" dirty="0" smtClean="0">
                <a:solidFill>
                  <a:schemeClr val="tx1"/>
                </a:solidFill>
                <a:effectLst/>
                <a:latin typeface="+mn-lt"/>
                <a:ea typeface="+mn-ea"/>
                <a:cs typeface="+mn-cs"/>
              </a:rPr>
              <a:t>1. </a:t>
            </a:r>
            <a:r>
              <a:rPr kumimoji="1" lang="ja-JP" altLang="ja-JP" sz="1200" kern="1200" dirty="0" smtClean="0">
                <a:solidFill>
                  <a:schemeClr val="tx1"/>
                </a:solidFill>
                <a:effectLst/>
                <a:latin typeface="+mn-lt"/>
                <a:ea typeface="+mn-ea"/>
                <a:cs typeface="+mn-cs"/>
              </a:rPr>
              <a:t>文字を見ないで</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回、</a:t>
            </a:r>
            <a:r>
              <a:rPr kumimoji="1" lang="en-US" altLang="ja-JP" sz="1200" kern="1200" dirty="0" smtClean="0">
                <a:solidFill>
                  <a:schemeClr val="tx1"/>
                </a:solidFill>
                <a:effectLst/>
                <a:latin typeface="+mn-lt"/>
                <a:ea typeface="+mn-ea"/>
                <a:cs typeface="+mn-cs"/>
              </a:rPr>
              <a:t>2. </a:t>
            </a:r>
            <a:r>
              <a:rPr kumimoji="1" lang="ja-JP" altLang="ja-JP" sz="1200" kern="1200" dirty="0" smtClean="0">
                <a:solidFill>
                  <a:schemeClr val="tx1"/>
                </a:solidFill>
                <a:effectLst/>
                <a:latin typeface="+mn-lt"/>
                <a:ea typeface="+mn-ea"/>
                <a:cs typeface="+mn-cs"/>
              </a:rPr>
              <a:t>文字を見て</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回、</a:t>
            </a:r>
            <a:r>
              <a:rPr kumimoji="1" lang="en-US" altLang="ja-JP" sz="1200" kern="1200" dirty="0" smtClean="0">
                <a:solidFill>
                  <a:schemeClr val="tx1"/>
                </a:solidFill>
                <a:effectLst/>
                <a:latin typeface="+mn-lt"/>
                <a:ea typeface="+mn-ea"/>
                <a:cs typeface="+mn-cs"/>
              </a:rPr>
              <a:t>3. </a:t>
            </a:r>
            <a:r>
              <a:rPr kumimoji="1" lang="ja-JP" altLang="ja-JP" sz="1200" kern="1200" dirty="0" smtClean="0">
                <a:solidFill>
                  <a:schemeClr val="tx1"/>
                </a:solidFill>
                <a:effectLst/>
                <a:latin typeface="+mn-lt"/>
                <a:ea typeface="+mn-ea"/>
                <a:cs typeface="+mn-cs"/>
              </a:rPr>
              <a:t>教師が言ったことばの絵を指さししたり番号を言う</a:t>
            </a:r>
          </a:p>
          <a:p>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発音する</a:t>
            </a:r>
          </a:p>
          <a:p>
            <a:r>
              <a:rPr kumimoji="1" lang="en-US" altLang="ja-JP" sz="1200" kern="1200" dirty="0" smtClean="0">
                <a:solidFill>
                  <a:schemeClr val="tx1"/>
                </a:solidFill>
                <a:effectLst/>
                <a:latin typeface="+mn-lt"/>
                <a:ea typeface="+mn-ea"/>
                <a:cs typeface="+mn-cs"/>
              </a:rPr>
              <a:t>4. </a:t>
            </a:r>
            <a:r>
              <a:rPr kumimoji="1" lang="ja-JP" altLang="ja-JP" sz="1200" kern="1200" dirty="0" smtClean="0">
                <a:solidFill>
                  <a:schemeClr val="tx1"/>
                </a:solidFill>
                <a:effectLst/>
                <a:latin typeface="+mn-lt"/>
                <a:ea typeface="+mn-ea"/>
                <a:cs typeface="+mn-cs"/>
              </a:rPr>
              <a:t>聞いて繰り返す、</a:t>
            </a:r>
            <a:r>
              <a:rPr kumimoji="1" lang="en-US" altLang="ja-JP" sz="1200" kern="1200" dirty="0" smtClean="0">
                <a:solidFill>
                  <a:schemeClr val="tx1"/>
                </a:solidFill>
                <a:effectLst/>
                <a:latin typeface="+mn-lt"/>
                <a:ea typeface="+mn-ea"/>
                <a:cs typeface="+mn-cs"/>
              </a:rPr>
              <a:t>5. </a:t>
            </a:r>
            <a:r>
              <a:rPr kumimoji="1" lang="ja-JP" altLang="ja-JP" sz="1200" kern="1200" dirty="0" smtClean="0">
                <a:solidFill>
                  <a:schemeClr val="tx1"/>
                </a:solidFill>
                <a:effectLst/>
                <a:latin typeface="+mn-lt"/>
                <a:ea typeface="+mn-ea"/>
                <a:cs typeface="+mn-cs"/>
              </a:rPr>
              <a:t>教師が指さした絵の言葉を言う（一人の生徒が言い、他の生徒が指さす</a:t>
            </a:r>
          </a:p>
          <a:p>
            <a:r>
              <a:rPr kumimoji="1" lang="en-US" altLang="ja-JP" sz="1200" kern="1200" dirty="0" smtClean="0">
                <a:solidFill>
                  <a:schemeClr val="tx1"/>
                </a:solidFill>
                <a:effectLst/>
                <a:latin typeface="+mn-lt"/>
                <a:ea typeface="+mn-ea"/>
                <a:cs typeface="+mn-cs"/>
              </a:rPr>
              <a:t>C</a:t>
            </a:r>
            <a:r>
              <a:rPr kumimoji="1" lang="ja-JP" altLang="ja-JP" sz="1200" kern="1200" dirty="0" smtClean="0">
                <a:solidFill>
                  <a:schemeClr val="tx1"/>
                </a:solidFill>
                <a:effectLst/>
                <a:latin typeface="+mn-lt"/>
                <a:ea typeface="+mn-ea"/>
                <a:cs typeface="+mn-cs"/>
              </a:rPr>
              <a:t>文字を確認する</a:t>
            </a:r>
          </a:p>
          <a:p>
            <a:r>
              <a:rPr kumimoji="1" lang="en-US" altLang="ja-JP" sz="1200" kern="1200" dirty="0" smtClean="0">
                <a:solidFill>
                  <a:schemeClr val="tx1"/>
                </a:solidFill>
                <a:effectLst/>
                <a:latin typeface="+mn-lt"/>
                <a:ea typeface="+mn-ea"/>
                <a:cs typeface="+mn-cs"/>
              </a:rPr>
              <a:t>6. </a:t>
            </a:r>
            <a:r>
              <a:rPr kumimoji="1" lang="ja-JP" altLang="ja-JP" sz="1200" kern="1200" dirty="0" smtClean="0">
                <a:solidFill>
                  <a:schemeClr val="tx1"/>
                </a:solidFill>
                <a:effectLst/>
                <a:latin typeface="+mn-lt"/>
                <a:ea typeface="+mn-ea"/>
                <a:cs typeface="+mn-cs"/>
              </a:rPr>
              <a:t>絵と言葉を結び付ける、</a:t>
            </a:r>
            <a:r>
              <a:rPr kumimoji="1" lang="en-US" altLang="ja-JP" sz="1200" kern="1200" dirty="0" smtClean="0">
                <a:solidFill>
                  <a:schemeClr val="tx1"/>
                </a:solidFill>
                <a:effectLst/>
                <a:latin typeface="+mn-lt"/>
                <a:ea typeface="+mn-ea"/>
                <a:cs typeface="+mn-cs"/>
              </a:rPr>
              <a:t>7. </a:t>
            </a:r>
            <a:r>
              <a:rPr kumimoji="1" lang="ja-JP" altLang="ja-JP" sz="1200" kern="1200" dirty="0" smtClean="0">
                <a:solidFill>
                  <a:schemeClr val="tx1"/>
                </a:solidFill>
                <a:effectLst/>
                <a:latin typeface="+mn-lt"/>
                <a:ea typeface="+mn-ea"/>
                <a:cs typeface="+mn-cs"/>
              </a:rPr>
              <a:t>生徒同士で答えを確認する、</a:t>
            </a:r>
            <a:r>
              <a:rPr kumimoji="1" lang="en-US" altLang="ja-JP" sz="1200" kern="1200" dirty="0" smtClean="0">
                <a:solidFill>
                  <a:schemeClr val="tx1"/>
                </a:solidFill>
                <a:effectLst/>
                <a:latin typeface="+mn-lt"/>
                <a:ea typeface="+mn-ea"/>
                <a:cs typeface="+mn-cs"/>
              </a:rPr>
              <a:t>8. </a:t>
            </a:r>
            <a:r>
              <a:rPr kumimoji="1" lang="ja-JP" altLang="ja-JP" sz="1200" kern="1200" dirty="0" smtClean="0">
                <a:solidFill>
                  <a:schemeClr val="tx1"/>
                </a:solidFill>
                <a:effectLst/>
                <a:latin typeface="+mn-lt"/>
                <a:ea typeface="+mn-ea"/>
                <a:cs typeface="+mn-cs"/>
              </a:rPr>
              <a:t>もう一度聞いてチェックする</a:t>
            </a:r>
          </a:p>
        </p:txBody>
      </p:sp>
      <p:sp>
        <p:nvSpPr>
          <p:cNvPr id="4" name="スライド番号プレースホルダー 3"/>
          <p:cNvSpPr>
            <a:spLocks noGrp="1"/>
          </p:cNvSpPr>
          <p:nvPr>
            <p:ph type="sldNum" sz="quarter" idx="10"/>
          </p:nvPr>
        </p:nvSpPr>
        <p:spPr/>
        <p:txBody>
          <a:bodyPr/>
          <a:lstStyle/>
          <a:p>
            <a:fld id="{2B7D7C28-D5E2-484D-8EC7-7CAD8C566ED5}" type="slidenum">
              <a:rPr kumimoji="1" lang="ja-JP" altLang="en-US" smtClean="0"/>
              <a:pPr/>
              <a:t>6</a:t>
            </a:fld>
            <a:endParaRPr kumimoji="1" lang="ja-JP" altLang="en-US"/>
          </a:p>
        </p:txBody>
      </p:sp>
    </p:spTree>
    <p:extLst>
      <p:ext uri="{BB962C8B-B14F-4D97-AF65-F5344CB8AC3E}">
        <p14:creationId xmlns:p14="http://schemas.microsoft.com/office/powerpoint/2010/main" val="3996213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secara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perorangan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menyelesaikan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Bukan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nyaring</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saling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memeriksa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hasil</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kerja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Mencocokkan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seluruh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kelas</a:t>
            </a:r>
            <a:endParaRPr kumimoji="1" lang="ja-JP"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nyaring</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dirty="0" smtClean="0"/>
              <a:t>_______________________________________________________________________________________________________________________________________________________________________________________</a:t>
            </a:r>
          </a:p>
          <a:p>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ことばとイラストを線でつなげましょう。</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音読することが目的ではなく、語の単位（文字のかたまり）で認識する。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生徒同士答えを確認</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クラスで確認</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いっしょに音読</a:t>
            </a:r>
          </a:p>
          <a:p>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7</a:t>
            </a:fld>
            <a:endParaRPr kumimoji="1" lang="ja-JP" altLang="en-US"/>
          </a:p>
        </p:txBody>
      </p:sp>
    </p:spTree>
    <p:extLst>
      <p:ext uri="{BB962C8B-B14F-4D97-AF65-F5344CB8AC3E}">
        <p14:creationId xmlns:p14="http://schemas.microsoft.com/office/powerpoint/2010/main" val="240586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lang="ja-JP" altLang="en-US" sz="1200" dirty="0" smtClean="0"/>
              <a:t>あなたはペットを飼っていますか。飼っていませんか。どうしてですか。ともだちの家にペットがいるか知っていますか。クラスの中で一番多いペットは何だと思いますか。</a:t>
            </a:r>
            <a:r>
              <a:rPr kumimoji="1" lang="en-US" altLang="ja-JP" dirty="0" smtClean="0"/>
              <a:t>〉</a:t>
            </a:r>
            <a:endParaRPr kumimoji="1" lang="ja-JP" altLang="en-US" dirty="0" smtClean="0"/>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8</a:t>
            </a:fld>
            <a:endParaRPr kumimoji="1" lang="ja-JP" altLang="en-US"/>
          </a:p>
        </p:txBody>
      </p:sp>
    </p:spTree>
    <p:extLst>
      <p:ext uri="{BB962C8B-B14F-4D97-AF65-F5344CB8AC3E}">
        <p14:creationId xmlns:p14="http://schemas.microsoft.com/office/powerpoint/2010/main" val="1883094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Siswa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membaca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penjelasan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instruksi</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mengetahui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tugasnya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situasi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tujuan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dan</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dari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percakapan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ini</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Mengkonfirmasi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pilihan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Apabila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ada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beberapa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yang </a:t>
            </a:r>
            <a:r>
              <a:rPr kumimoji="1" lang="en-US" altLang="ja-JP" sz="1200" kern="1200" dirty="0" err="1" smtClean="0">
                <a:solidFill>
                  <a:schemeClr val="tx1"/>
                </a:solidFill>
                <a:effectLst/>
                <a:latin typeface="+mn-lt"/>
                <a:ea typeface="+mn-ea"/>
                <a:cs typeface="+mn-cs"/>
              </a:rPr>
              <a:t>harus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disimak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saja</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jangan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mengerjakan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dua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tugas</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sekaligus</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Contoh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dikerjakan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berkali</a:t>
            </a:r>
            <a:r>
              <a:rPr kumimoji="1" lang="en-US" altLang="ja-JP" sz="1200" kern="1200" dirty="0" smtClean="0">
                <a:solidFill>
                  <a:schemeClr val="tx1"/>
                </a:solidFill>
                <a:effectLst/>
                <a:latin typeface="+mn-lt"/>
                <a:ea typeface="+mn-ea"/>
                <a:cs typeface="+mn-cs"/>
              </a:rPr>
              <a:t>-kali.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dicocokkan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dengan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sesama</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teman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Setelah</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itu</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perdengarkan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sekali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lagi</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untuk</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mencocokkan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jawaban</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bersama</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kern="1200" baseline="0" dirty="0" err="1" smtClean="0">
                <a:solidFill>
                  <a:schemeClr val="tx1"/>
                </a:solidFill>
                <a:effectLst/>
                <a:latin typeface="+mn-lt"/>
                <a:ea typeface="+mn-ea"/>
                <a:cs typeface="+mn-cs"/>
              </a:rPr>
              <a:t>Ilustrasi</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digunakan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gambar</a:t>
            </a:r>
            <a:r>
              <a:rPr kumimoji="1" lang="en-US" altLang="ja-JP" sz="1200" kern="1200" baseline="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Siapa</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sama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dengan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gambar</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pada</a:t>
            </a:r>
            <a:r>
              <a:rPr kumimoji="1" lang="en-US" altLang="ja-JP" sz="1200" kern="1200" baseline="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「きいていいましょう</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Konfirmasikan</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dulu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siapa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saja</a:t>
            </a:r>
            <a:r>
              <a:rPr kumimoji="1" lang="en-US" altLang="ja-JP" sz="1200" kern="1200" baseline="0" dirty="0" smtClean="0">
                <a:solidFill>
                  <a:schemeClr val="tx1"/>
                </a:solidFill>
                <a:effectLst/>
                <a:latin typeface="+mn-lt"/>
                <a:ea typeface="+mn-ea"/>
                <a:cs typeface="+mn-cs"/>
              </a:rPr>
              <a:t> yang </a:t>
            </a:r>
            <a:r>
              <a:rPr kumimoji="1" lang="en-US" altLang="ja-JP" sz="1200" kern="1200" baseline="0" dirty="0" err="1" smtClean="0">
                <a:solidFill>
                  <a:schemeClr val="tx1"/>
                </a:solidFill>
                <a:effectLst/>
                <a:latin typeface="+mn-lt"/>
                <a:ea typeface="+mn-ea"/>
                <a:cs typeface="+mn-cs"/>
              </a:rPr>
              <a:t>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dalam</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ilustrasi</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tersebut</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Setelah</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itu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baru</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masuk</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pada</a:t>
            </a:r>
            <a:r>
              <a:rPr kumimoji="1" lang="en-US" altLang="ja-JP" sz="1200" kern="1200" baseline="0" dirty="0" smtClean="0">
                <a:solidFill>
                  <a:schemeClr val="tx1"/>
                </a:solidFill>
                <a:effectLst/>
                <a:latin typeface="+mn-lt"/>
                <a:ea typeface="+mn-ea"/>
                <a:cs typeface="+mn-cs"/>
              </a:rPr>
              <a:t> </a:t>
            </a:r>
            <a:r>
              <a:rPr kumimoji="1" lang="en-US" altLang="ja-JP" sz="1200" kern="1200" baseline="0" dirty="0" err="1" smtClean="0">
                <a:solidFill>
                  <a:schemeClr val="tx1"/>
                </a:solidFill>
                <a:effectLst/>
                <a:latin typeface="+mn-lt"/>
                <a:ea typeface="+mn-ea"/>
                <a:cs typeface="+mn-cs"/>
              </a:rPr>
              <a:t>kegiatan</a:t>
            </a:r>
            <a:r>
              <a:rPr kumimoji="1" lang="en-US" altLang="ja-JP" sz="1200" kern="1200" baseline="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「ききましょう１」</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_______________________________________________________________________________________________________________________________________________________________________________________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友だちと、ペットについて話しています。友達の答えはどれですか。</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baseline="0" dirty="0" smtClean="0"/>
              <a:t>進め方</a:t>
            </a:r>
            <a:endParaRPr kumimoji="1" lang="en-US" altLang="ja-JP" baseline="0" dirty="0" smtClean="0"/>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生徒は指示を読む。タスクは何か（どんな場面や目的の会話を聞くか、何を理解するか）確認する。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選択肢を確認する。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複数のタスクがある場合は、</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回に一つの目的で聞く。</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例題をみんなでやってみる。</a:t>
            </a:r>
          </a:p>
          <a:p>
            <a:pPr marL="171450" indent="-171450">
              <a:buFont typeface="Arial" panose="020B0604020202020204" pitchFamily="34" charset="0"/>
              <a:buChar char="•"/>
            </a:pPr>
            <a:r>
              <a:rPr kumimoji="1" lang="ja-JP" altLang="ja-JP" sz="1200" kern="1200" dirty="0" smtClean="0">
                <a:solidFill>
                  <a:schemeClr val="tx1"/>
                </a:solidFill>
                <a:effectLst/>
                <a:latin typeface="+mn-lt"/>
                <a:ea typeface="+mn-ea"/>
                <a:cs typeface="+mn-cs"/>
              </a:rPr>
              <a:t>複数回聞く。答えは生徒同士で確認する。全体でもう一度聞いて答えを確認する。</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94231CA-3F05-45F7-A88A-4BF42A5D0D08}" type="slidenum">
              <a:rPr kumimoji="1" lang="ja-JP" altLang="en-US" smtClean="0"/>
              <a:pPr/>
              <a:t>9</a:t>
            </a:fld>
            <a:endParaRPr kumimoji="1" lang="ja-JP" altLang="en-US"/>
          </a:p>
        </p:txBody>
      </p:sp>
    </p:spTree>
    <p:extLst>
      <p:ext uri="{BB962C8B-B14F-4D97-AF65-F5344CB8AC3E}">
        <p14:creationId xmlns:p14="http://schemas.microsoft.com/office/powerpoint/2010/main" val="1999566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B294D8CB-6EC9-4F19-BDA5-1361574AB277}" type="datetimeFigureOut">
              <a:rPr kumimoji="1" lang="ja-JP" altLang="en-US" smtClean="0"/>
              <a:pPr/>
              <a:t>2017/8/8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251682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294D8CB-6EC9-4F19-BDA5-1361574AB277}" type="datetimeFigureOut">
              <a:rPr kumimoji="1" lang="ja-JP" altLang="en-US" smtClean="0"/>
              <a:pPr/>
              <a:t>2017/8/8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3097092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294D8CB-6EC9-4F19-BDA5-1361574AB277}" type="datetimeFigureOut">
              <a:rPr kumimoji="1" lang="ja-JP" altLang="en-US" smtClean="0"/>
              <a:pPr/>
              <a:t>2017/8/8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2479466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294D8CB-6EC9-4F19-BDA5-1361574AB277}" type="datetimeFigureOut">
              <a:rPr kumimoji="1" lang="ja-JP" altLang="en-US" smtClean="0"/>
              <a:pPr/>
              <a:t>2017/8/8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1054611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294D8CB-6EC9-4F19-BDA5-1361574AB277}" type="datetimeFigureOut">
              <a:rPr kumimoji="1" lang="ja-JP" altLang="en-US" smtClean="0"/>
              <a:pPr/>
              <a:t>2017/8/8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838194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B294D8CB-6EC9-4F19-BDA5-1361574AB277}" type="datetimeFigureOut">
              <a:rPr kumimoji="1" lang="ja-JP" altLang="en-US" smtClean="0"/>
              <a:pPr/>
              <a:t>2017/8/8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812552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294D8CB-6EC9-4F19-BDA5-1361574AB277}" type="datetimeFigureOut">
              <a:rPr kumimoji="1" lang="ja-JP" altLang="en-US" smtClean="0"/>
              <a:pPr/>
              <a:t>2017/8/8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916420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B294D8CB-6EC9-4F19-BDA5-1361574AB277}" type="datetimeFigureOut">
              <a:rPr kumimoji="1" lang="ja-JP" altLang="en-US" smtClean="0"/>
              <a:pPr/>
              <a:t>2017/8/8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384192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94D8CB-6EC9-4F19-BDA5-1361574AB277}" type="datetimeFigureOut">
              <a:rPr kumimoji="1" lang="ja-JP" altLang="en-US" smtClean="0"/>
              <a:pPr/>
              <a:t>2017/8/8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2504200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294D8CB-6EC9-4F19-BDA5-1361574AB277}" type="datetimeFigureOut">
              <a:rPr kumimoji="1" lang="ja-JP" altLang="en-US" smtClean="0"/>
              <a:pPr/>
              <a:t>2017/8/8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4212402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294D8CB-6EC9-4F19-BDA5-1361574AB277}" type="datetimeFigureOut">
              <a:rPr kumimoji="1" lang="ja-JP" altLang="en-US" smtClean="0"/>
              <a:pPr/>
              <a:t>2017/8/8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3712428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94D8CB-6EC9-4F19-BDA5-1361574AB277}" type="datetimeFigureOut">
              <a:rPr kumimoji="1" lang="ja-JP" altLang="en-US" smtClean="0"/>
              <a:pPr/>
              <a:t>2017/8/8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454D0-2714-4313-A551-FBBDCAEA17E9}" type="slidenum">
              <a:rPr kumimoji="1" lang="ja-JP" altLang="en-US" smtClean="0"/>
              <a:pPr/>
              <a:t>‹#›</a:t>
            </a:fld>
            <a:endParaRPr kumimoji="1" lang="ja-JP" altLang="en-US"/>
          </a:p>
        </p:txBody>
      </p:sp>
    </p:spTree>
    <p:extLst>
      <p:ext uri="{BB962C8B-B14F-4D97-AF65-F5344CB8AC3E}">
        <p14:creationId xmlns:p14="http://schemas.microsoft.com/office/powerpoint/2010/main" val="2247118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4.MP3"/><Relationship Id="rId7" Type="http://schemas.openxmlformats.org/officeDocument/2006/relationships/image" Target="../media/image32.jpe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notesSlide" Target="../notesSlides/notesSlide10.xml"/><Relationship Id="rId5" Type="http://schemas.openxmlformats.org/officeDocument/2006/relationships/slideLayout" Target="../slideLayouts/slideLayout2.xml"/><Relationship Id="rId10" Type="http://schemas.openxmlformats.org/officeDocument/2006/relationships/image" Target="../media/image34.png"/><Relationship Id="rId4" Type="http://schemas.openxmlformats.org/officeDocument/2006/relationships/audio" Target="../media/media24.MP3"/><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audio" Target="../media/media28.MP3"/><Relationship Id="rId13" Type="http://schemas.openxmlformats.org/officeDocument/2006/relationships/image" Target="../media/image10.jpg"/><Relationship Id="rId18" Type="http://schemas.openxmlformats.org/officeDocument/2006/relationships/image" Target="../media/image19.jpeg"/><Relationship Id="rId3" Type="http://schemas.microsoft.com/office/2007/relationships/media" Target="../media/media26.MP3"/><Relationship Id="rId7" Type="http://schemas.microsoft.com/office/2007/relationships/media" Target="../media/media28.MP3"/><Relationship Id="rId12" Type="http://schemas.openxmlformats.org/officeDocument/2006/relationships/notesSlide" Target="../notesSlides/notesSlide14.xml"/><Relationship Id="rId17" Type="http://schemas.openxmlformats.org/officeDocument/2006/relationships/image" Target="../media/image45.png"/><Relationship Id="rId2" Type="http://schemas.openxmlformats.org/officeDocument/2006/relationships/audio" Target="../media/media25.MP3"/><Relationship Id="rId16" Type="http://schemas.openxmlformats.org/officeDocument/2006/relationships/image" Target="../media/image44.png"/><Relationship Id="rId1" Type="http://schemas.microsoft.com/office/2007/relationships/media" Target="../media/media25.MP3"/><Relationship Id="rId6" Type="http://schemas.openxmlformats.org/officeDocument/2006/relationships/audio" Target="../media/media27.MP3"/><Relationship Id="rId11" Type="http://schemas.openxmlformats.org/officeDocument/2006/relationships/slideLayout" Target="../slideLayouts/slideLayout6.xml"/><Relationship Id="rId5" Type="http://schemas.microsoft.com/office/2007/relationships/media" Target="../media/media27.MP3"/><Relationship Id="rId15" Type="http://schemas.openxmlformats.org/officeDocument/2006/relationships/image" Target="../media/image43.png"/><Relationship Id="rId10" Type="http://schemas.openxmlformats.org/officeDocument/2006/relationships/audio" Target="../media/media29.MP3"/><Relationship Id="rId19" Type="http://schemas.openxmlformats.org/officeDocument/2006/relationships/image" Target="../media/image8.png"/><Relationship Id="rId4" Type="http://schemas.openxmlformats.org/officeDocument/2006/relationships/audio" Target="../media/media26.MP3"/><Relationship Id="rId9" Type="http://schemas.microsoft.com/office/2007/relationships/media" Target="../media/media29.MP3"/><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10.jpg"/><Relationship Id="rId3" Type="http://schemas.microsoft.com/office/2007/relationships/media" Target="../media/media31.MP3"/><Relationship Id="rId7" Type="http://schemas.openxmlformats.org/officeDocument/2006/relationships/notesSlide" Target="../notesSlides/notesSlide15.xml"/><Relationship Id="rId2" Type="http://schemas.microsoft.com/office/2007/relationships/media" Target="../media/media30.MP3"/><Relationship Id="rId1" Type="http://schemas.openxmlformats.org/officeDocument/2006/relationships/audio" Target="NULL" TargetMode="External"/><Relationship Id="rId6" Type="http://schemas.openxmlformats.org/officeDocument/2006/relationships/slideLayout" Target="../slideLayouts/slideLayout2.xml"/><Relationship Id="rId11" Type="http://schemas.openxmlformats.org/officeDocument/2006/relationships/image" Target="../media/image47.png"/><Relationship Id="rId5" Type="http://schemas.microsoft.com/office/2007/relationships/media" Target="../media/media33.MP3"/><Relationship Id="rId10" Type="http://schemas.openxmlformats.org/officeDocument/2006/relationships/image" Target="../media/image46.png"/><Relationship Id="rId4" Type="http://schemas.microsoft.com/office/2007/relationships/media" Target="../media/media32.MP3"/><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35.MP3"/><Relationship Id="rId7" Type="http://schemas.openxmlformats.org/officeDocument/2006/relationships/image" Target="../media/image8.png"/><Relationship Id="rId2" Type="http://schemas.microsoft.com/office/2007/relationships/media" Target="../media/media34.MP3"/><Relationship Id="rId1" Type="http://schemas.openxmlformats.org/officeDocument/2006/relationships/audio" Target="NULL" TargetMode="External"/><Relationship Id="rId6" Type="http://schemas.openxmlformats.org/officeDocument/2006/relationships/image" Target="../media/image32.jpeg"/><Relationship Id="rId5" Type="http://schemas.openxmlformats.org/officeDocument/2006/relationships/notesSlide" Target="../notesSlides/notesSlide16.xml"/><Relationship Id="rId10" Type="http://schemas.openxmlformats.org/officeDocument/2006/relationships/image" Target="../media/image48.png"/><Relationship Id="rId4" Type="http://schemas.openxmlformats.org/officeDocument/2006/relationships/slideLayout" Target="../slideLayouts/slideLayout2.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microsoft.com/office/2007/relationships/media" Target="../media/media37.MP3"/><Relationship Id="rId7"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audio" Target="../media/media38.MP3"/><Relationship Id="rId11" Type="http://schemas.openxmlformats.org/officeDocument/2006/relationships/image" Target="../media/image8.png"/><Relationship Id="rId5" Type="http://schemas.microsoft.com/office/2007/relationships/media" Target="../media/media38.MP3"/><Relationship Id="rId10" Type="http://schemas.openxmlformats.org/officeDocument/2006/relationships/image" Target="../media/image10.jpg"/><Relationship Id="rId4" Type="http://schemas.openxmlformats.org/officeDocument/2006/relationships/audio" Target="../media/media37.MP3"/><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40.MP3"/><Relationship Id="rId7" Type="http://schemas.openxmlformats.org/officeDocument/2006/relationships/image" Target="../media/image51.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notesSlide" Target="../notesSlides/notesSlide21.xml"/><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0.MP3"/><Relationship Id="rId9" Type="http://schemas.openxmlformats.org/officeDocument/2006/relationships/image" Target="../media/image10.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image" Target="../media/image10.jpg"/><Relationship Id="rId5" Type="http://schemas.openxmlformats.org/officeDocument/2006/relationships/image" Target="../media/image5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audio" Target="../media/media45.MP3"/><Relationship Id="rId3" Type="http://schemas.microsoft.com/office/2007/relationships/media" Target="../media/media43.MP3"/><Relationship Id="rId7" Type="http://schemas.microsoft.com/office/2007/relationships/media" Target="../media/media45.MP3"/><Relationship Id="rId12" Type="http://schemas.openxmlformats.org/officeDocument/2006/relationships/image" Target="../media/image8.pn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audio" Target="../media/media44.MP3"/><Relationship Id="rId11" Type="http://schemas.openxmlformats.org/officeDocument/2006/relationships/image" Target="../media/image10.jpg"/><Relationship Id="rId5" Type="http://schemas.microsoft.com/office/2007/relationships/media" Target="../media/media44.MP3"/><Relationship Id="rId10" Type="http://schemas.openxmlformats.org/officeDocument/2006/relationships/notesSlide" Target="../notesSlides/notesSlide26.xml"/><Relationship Id="rId4" Type="http://schemas.openxmlformats.org/officeDocument/2006/relationships/audio" Target="../media/media43.MP3"/><Relationship Id="rId9"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audio" Target="../media/media49.MP3"/><Relationship Id="rId13" Type="http://schemas.microsoft.com/office/2007/relationships/media" Target="../media/media52.MP3"/><Relationship Id="rId18" Type="http://schemas.openxmlformats.org/officeDocument/2006/relationships/notesSlide" Target="../notesSlides/notesSlide29.xml"/><Relationship Id="rId26" Type="http://schemas.openxmlformats.org/officeDocument/2006/relationships/image" Target="../media/image10.jpg"/><Relationship Id="rId3" Type="http://schemas.microsoft.com/office/2007/relationships/media" Target="../media/media47.MP3"/><Relationship Id="rId21" Type="http://schemas.openxmlformats.org/officeDocument/2006/relationships/image" Target="../media/image64.png"/><Relationship Id="rId7" Type="http://schemas.microsoft.com/office/2007/relationships/media" Target="../media/media49.MP3"/><Relationship Id="rId12" Type="http://schemas.openxmlformats.org/officeDocument/2006/relationships/audio" Target="../media/media51.MP3"/><Relationship Id="rId17" Type="http://schemas.openxmlformats.org/officeDocument/2006/relationships/slideLayout" Target="../slideLayouts/slideLayout6.xml"/><Relationship Id="rId25" Type="http://schemas.openxmlformats.org/officeDocument/2006/relationships/image" Target="../media/image68.jpeg"/><Relationship Id="rId2" Type="http://schemas.openxmlformats.org/officeDocument/2006/relationships/audio" Target="../media/media46.MP3"/><Relationship Id="rId16" Type="http://schemas.openxmlformats.org/officeDocument/2006/relationships/audio" Target="../media/media53.MP3"/><Relationship Id="rId20" Type="http://schemas.openxmlformats.org/officeDocument/2006/relationships/image" Target="../media/image63.png"/><Relationship Id="rId1" Type="http://schemas.microsoft.com/office/2007/relationships/media" Target="../media/media46.MP3"/><Relationship Id="rId6" Type="http://schemas.openxmlformats.org/officeDocument/2006/relationships/audio" Target="../media/media48.MP3"/><Relationship Id="rId11" Type="http://schemas.microsoft.com/office/2007/relationships/media" Target="../media/media51.MP3"/><Relationship Id="rId24" Type="http://schemas.openxmlformats.org/officeDocument/2006/relationships/image" Target="../media/image67.png"/><Relationship Id="rId5" Type="http://schemas.microsoft.com/office/2007/relationships/media" Target="../media/media48.MP3"/><Relationship Id="rId15" Type="http://schemas.microsoft.com/office/2007/relationships/media" Target="../media/media53.MP3"/><Relationship Id="rId23" Type="http://schemas.openxmlformats.org/officeDocument/2006/relationships/image" Target="../media/image66.png"/><Relationship Id="rId28" Type="http://schemas.openxmlformats.org/officeDocument/2006/relationships/image" Target="../media/image69.png"/><Relationship Id="rId10" Type="http://schemas.openxmlformats.org/officeDocument/2006/relationships/audio" Target="../media/media50.MP3"/><Relationship Id="rId19" Type="http://schemas.openxmlformats.org/officeDocument/2006/relationships/image" Target="../media/image62.png"/><Relationship Id="rId4" Type="http://schemas.openxmlformats.org/officeDocument/2006/relationships/audio" Target="../media/media47.MP3"/><Relationship Id="rId9" Type="http://schemas.microsoft.com/office/2007/relationships/media" Target="../media/media50.MP3"/><Relationship Id="rId14" Type="http://schemas.openxmlformats.org/officeDocument/2006/relationships/audio" Target="../media/media52.MP3"/><Relationship Id="rId22" Type="http://schemas.openxmlformats.org/officeDocument/2006/relationships/image" Target="../media/image65.png"/><Relationship Id="rId27"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26" Type="http://schemas.openxmlformats.org/officeDocument/2006/relationships/image" Target="../media/image15.png"/><Relationship Id="rId3" Type="http://schemas.microsoft.com/office/2007/relationships/media" Target="../media/media2.MP3"/><Relationship Id="rId21" Type="http://schemas.openxmlformats.org/officeDocument/2006/relationships/image" Target="../media/image10.jpg"/><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5"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notesSlide" Target="../notesSlides/notesSlide4.xml"/><Relationship Id="rId29" Type="http://schemas.openxmlformats.org/officeDocument/2006/relationships/image" Target="../media/image18.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image" Target="../media/image13.png"/><Relationship Id="rId5" Type="http://schemas.microsoft.com/office/2007/relationships/media" Target="../media/media3.MP3"/><Relationship Id="rId15" Type="http://schemas.microsoft.com/office/2007/relationships/media" Target="../media/media8.MP3"/><Relationship Id="rId23" Type="http://schemas.openxmlformats.org/officeDocument/2006/relationships/image" Target="../media/image12.png"/><Relationship Id="rId28" Type="http://schemas.openxmlformats.org/officeDocument/2006/relationships/image" Target="../media/image17.png"/><Relationship Id="rId10" Type="http://schemas.openxmlformats.org/officeDocument/2006/relationships/audio" Target="../media/media5.MP3"/><Relationship Id="rId19" Type="http://schemas.openxmlformats.org/officeDocument/2006/relationships/slideLayout" Target="../slideLayouts/slideLayout6.xml"/><Relationship Id="rId31" Type="http://schemas.openxmlformats.org/officeDocument/2006/relationships/image" Target="../media/image8.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media13.MP3"/><Relationship Id="rId13" Type="http://schemas.microsoft.com/office/2007/relationships/media" Target="../media/media16.MP3"/><Relationship Id="rId18" Type="http://schemas.openxmlformats.org/officeDocument/2006/relationships/audio" Target="../media/media18.MP3"/><Relationship Id="rId26" Type="http://schemas.openxmlformats.org/officeDocument/2006/relationships/image" Target="../media/image23.jpeg"/><Relationship Id="rId3" Type="http://schemas.microsoft.com/office/2007/relationships/media" Target="../media/media11.MP3"/><Relationship Id="rId21" Type="http://schemas.openxmlformats.org/officeDocument/2006/relationships/image" Target="../media/image20.jpeg"/><Relationship Id="rId7" Type="http://schemas.microsoft.com/office/2007/relationships/media" Target="../media/media13.MP3"/><Relationship Id="rId12" Type="http://schemas.openxmlformats.org/officeDocument/2006/relationships/audio" Target="../media/media15.MP3"/><Relationship Id="rId17" Type="http://schemas.microsoft.com/office/2007/relationships/media" Target="../media/media18.MP3"/><Relationship Id="rId25" Type="http://schemas.openxmlformats.org/officeDocument/2006/relationships/image" Target="../media/image22.jpeg"/><Relationship Id="rId2" Type="http://schemas.openxmlformats.org/officeDocument/2006/relationships/audio" Target="../media/media10.MP3"/><Relationship Id="rId16" Type="http://schemas.openxmlformats.org/officeDocument/2006/relationships/audio" Target="../media/media17.MP3"/><Relationship Id="rId20" Type="http://schemas.openxmlformats.org/officeDocument/2006/relationships/notesSlide" Target="../notesSlides/notesSlide6.xml"/><Relationship Id="rId29" Type="http://schemas.openxmlformats.org/officeDocument/2006/relationships/image" Target="../media/image8.png"/><Relationship Id="rId1" Type="http://schemas.microsoft.com/office/2007/relationships/media" Target="../media/media10.MP3"/><Relationship Id="rId6" Type="http://schemas.openxmlformats.org/officeDocument/2006/relationships/audio" Target="../media/media12.MP3"/><Relationship Id="rId11" Type="http://schemas.microsoft.com/office/2007/relationships/media" Target="../media/media15.MP3"/><Relationship Id="rId24" Type="http://schemas.openxmlformats.org/officeDocument/2006/relationships/image" Target="../media/image21.jpeg"/><Relationship Id="rId5" Type="http://schemas.microsoft.com/office/2007/relationships/media" Target="../media/media12.MP3"/><Relationship Id="rId15" Type="http://schemas.microsoft.com/office/2007/relationships/media" Target="../media/media17.MP3"/><Relationship Id="rId23" Type="http://schemas.openxmlformats.org/officeDocument/2006/relationships/image" Target="../media/image3.jpeg"/><Relationship Id="rId28" Type="http://schemas.openxmlformats.org/officeDocument/2006/relationships/image" Target="../media/image19.jpeg"/><Relationship Id="rId10" Type="http://schemas.openxmlformats.org/officeDocument/2006/relationships/audio" Target="../media/media14.MP3"/><Relationship Id="rId19" Type="http://schemas.openxmlformats.org/officeDocument/2006/relationships/slideLayout" Target="../slideLayouts/slideLayout6.xml"/><Relationship Id="rId31" Type="http://schemas.openxmlformats.org/officeDocument/2006/relationships/image" Target="../media/image26.jpeg"/><Relationship Id="rId4" Type="http://schemas.openxmlformats.org/officeDocument/2006/relationships/audio" Target="../media/media11.MP3"/><Relationship Id="rId9" Type="http://schemas.microsoft.com/office/2007/relationships/media" Target="../media/media14.MP3"/><Relationship Id="rId14" Type="http://schemas.openxmlformats.org/officeDocument/2006/relationships/audio" Target="../media/media16.MP3"/><Relationship Id="rId22" Type="http://schemas.openxmlformats.org/officeDocument/2006/relationships/image" Target="../media/image10.jpg"/><Relationship Id="rId27" Type="http://schemas.openxmlformats.org/officeDocument/2006/relationships/image" Target="../media/image24.jpeg"/><Relationship Id="rId30"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audio" Target="../media/media22.MP3"/><Relationship Id="rId13" Type="http://schemas.openxmlformats.org/officeDocument/2006/relationships/image" Target="../media/image28.png"/><Relationship Id="rId3" Type="http://schemas.microsoft.com/office/2007/relationships/media" Target="../media/media20.MP3"/><Relationship Id="rId7" Type="http://schemas.microsoft.com/office/2007/relationships/media" Target="../media/media22.MP3"/><Relationship Id="rId12" Type="http://schemas.openxmlformats.org/officeDocument/2006/relationships/image" Target="../media/image8.png"/><Relationship Id="rId2" Type="http://schemas.openxmlformats.org/officeDocument/2006/relationships/audio" Target="../media/media19.MP3"/><Relationship Id="rId16" Type="http://schemas.openxmlformats.org/officeDocument/2006/relationships/image" Target="../media/image31.png"/><Relationship Id="rId1" Type="http://schemas.microsoft.com/office/2007/relationships/media" Target="../media/media19.MP3"/><Relationship Id="rId6" Type="http://schemas.openxmlformats.org/officeDocument/2006/relationships/audio" Target="../media/media21.MP3"/><Relationship Id="rId11" Type="http://schemas.openxmlformats.org/officeDocument/2006/relationships/image" Target="../media/image10.jpg"/><Relationship Id="rId5" Type="http://schemas.microsoft.com/office/2007/relationships/media" Target="../media/media21.MP3"/><Relationship Id="rId15" Type="http://schemas.openxmlformats.org/officeDocument/2006/relationships/image" Target="../media/image30.png"/><Relationship Id="rId10" Type="http://schemas.openxmlformats.org/officeDocument/2006/relationships/notesSlide" Target="../notesSlides/notesSlide9.xml"/><Relationship Id="rId4" Type="http://schemas.openxmlformats.org/officeDocument/2006/relationships/audio" Target="../media/media20.MP3"/><Relationship Id="rId9" Type="http://schemas.openxmlformats.org/officeDocument/2006/relationships/slideLayout" Target="../slideLayouts/slideLayout2.xml"/><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8C69"/>
        </a:solidFill>
        <a:effectLst/>
      </p:bgPr>
    </p:bg>
    <p:spTree>
      <p:nvGrpSpPr>
        <p:cNvPr id="1" name=""/>
        <p:cNvGrpSpPr/>
        <p:nvPr/>
      </p:nvGrpSpPr>
      <p:grpSpPr>
        <a:xfrm>
          <a:off x="0" y="0"/>
          <a:ext cx="0" cy="0"/>
          <a:chOff x="0" y="0"/>
          <a:chExt cx="0" cy="0"/>
        </a:xfrm>
      </p:grpSpPr>
      <p:pic>
        <p:nvPicPr>
          <p:cNvPr id="18" name="図 17"/>
          <p:cNvPicPr>
            <a:picLocks noChangeAspect="1"/>
          </p:cNvPicPr>
          <p:nvPr/>
        </p:nvPicPr>
        <p:blipFill rotWithShape="1">
          <a:blip r:embed="rId3" cstate="print">
            <a:extLst>
              <a:ext uri="{28A0092B-C50C-407E-A947-70E740481C1C}">
                <a14:useLocalDpi xmlns:a14="http://schemas.microsoft.com/office/drawing/2010/main" val="0"/>
              </a:ext>
            </a:extLst>
          </a:blip>
          <a:srcRect l="7602" r="6416"/>
          <a:stretch/>
        </p:blipFill>
        <p:spPr>
          <a:xfrm>
            <a:off x="4535807" y="3955601"/>
            <a:ext cx="1289619" cy="1382696"/>
          </a:xfrm>
          <a:prstGeom prst="rect">
            <a:avLst/>
          </a:prstGeom>
        </p:spPr>
      </p:pic>
      <p:pic>
        <p:nvPicPr>
          <p:cNvPr id="10" name="図 9"/>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64088" y="3168033"/>
            <a:ext cx="2884906" cy="2096950"/>
          </a:xfrm>
          <a:prstGeom prst="rect">
            <a:avLst/>
          </a:prstGeom>
        </p:spPr>
      </p:pic>
      <p:sp>
        <p:nvSpPr>
          <p:cNvPr id="15" name="円形吹き出し 14"/>
          <p:cNvSpPr/>
          <p:nvPr/>
        </p:nvSpPr>
        <p:spPr>
          <a:xfrm>
            <a:off x="1610122" y="2636912"/>
            <a:ext cx="2751884" cy="2803722"/>
          </a:xfrm>
          <a:prstGeom prst="wedgeEllipseCallout">
            <a:avLst>
              <a:gd name="adj1" fmla="val 70930"/>
              <a:gd name="adj2" fmla="val 3173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050" kern="100">
                <a:effectLst/>
                <a:ea typeface="ＭＳ 明朝" panose="02020609040205080304" pitchFamily="17" charset="-128"/>
                <a:cs typeface="Cordia New" panose="020B0304020202020204" pitchFamily="34" charset="-34"/>
              </a:rPr>
              <a:t> </a:t>
            </a:r>
            <a:endParaRPr lang="ja-JP" sz="1050" kern="100">
              <a:effectLst/>
              <a:ea typeface="ＭＳ 明朝" panose="02020609040205080304" pitchFamily="17" charset="-128"/>
              <a:cs typeface="Cordia New" panose="020B0304020202020204" pitchFamily="34" charset="-34"/>
            </a:endParaRPr>
          </a:p>
        </p:txBody>
      </p:sp>
      <p:pic>
        <p:nvPicPr>
          <p:cNvPr id="12" name="図 11"/>
          <p:cNvPicPr/>
          <p:nvPr/>
        </p:nvPicPr>
        <p:blipFill>
          <a:blip r:embed="rId5" cstate="print">
            <a:extLst>
              <a:ext uri="{28A0092B-C50C-407E-A947-70E740481C1C}">
                <a14:useLocalDpi xmlns:a14="http://schemas.microsoft.com/office/drawing/2010/main" val="0"/>
              </a:ext>
            </a:extLst>
          </a:blip>
          <a:stretch>
            <a:fillRect/>
          </a:stretch>
        </p:blipFill>
        <p:spPr>
          <a:xfrm>
            <a:off x="1907704" y="3273162"/>
            <a:ext cx="2096233" cy="1523990"/>
          </a:xfrm>
          <a:prstGeom prst="rect">
            <a:avLst/>
          </a:prstGeom>
        </p:spPr>
      </p:pic>
      <p:sp>
        <p:nvSpPr>
          <p:cNvPr id="9" name="タイトル 1"/>
          <p:cNvSpPr txBox="1">
            <a:spLocks/>
          </p:cNvSpPr>
          <p:nvPr/>
        </p:nvSpPr>
        <p:spPr>
          <a:xfrm>
            <a:off x="539552" y="629072"/>
            <a:ext cx="8064896" cy="216024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spcAft>
                <a:spcPts val="600"/>
              </a:spcAft>
            </a:pPr>
            <a:r>
              <a:rPr lang="en-US" altLang="ja-JP" sz="4000" b="1" dirty="0" smtClean="0">
                <a:solidFill>
                  <a:schemeClr val="bg1"/>
                </a:solidFill>
                <a:latin typeface="+mj-ea"/>
              </a:rPr>
              <a:t>Bab</a:t>
            </a:r>
            <a:r>
              <a:rPr lang="ja-JP" altLang="en-US" sz="4000" b="1" dirty="0" smtClean="0">
                <a:solidFill>
                  <a:schemeClr val="bg1"/>
                </a:solidFill>
                <a:latin typeface="+mj-ea"/>
              </a:rPr>
              <a:t> </a:t>
            </a:r>
            <a:r>
              <a:rPr lang="en-US" altLang="ja-JP" sz="4000" b="1" dirty="0" smtClean="0">
                <a:solidFill>
                  <a:schemeClr val="bg1"/>
                </a:solidFill>
                <a:latin typeface="+mj-ea"/>
              </a:rPr>
              <a:t>16</a:t>
            </a:r>
            <a:br>
              <a:rPr lang="en-US" altLang="ja-JP" sz="4000" b="1" dirty="0" smtClean="0">
                <a:solidFill>
                  <a:schemeClr val="bg1"/>
                </a:solidFill>
                <a:latin typeface="+mj-ea"/>
              </a:rPr>
            </a:br>
            <a:r>
              <a:rPr lang="ja-JP" altLang="en-US" sz="5400" dirty="0" smtClean="0">
                <a:solidFill>
                  <a:schemeClr val="bg1"/>
                </a:solidFill>
              </a:rPr>
              <a:t>しろい　ねこが　かいたいです。</a:t>
            </a:r>
            <a:endParaRPr lang="en-US" altLang="ja-JP" sz="5400" dirty="0" smtClean="0">
              <a:solidFill>
                <a:schemeClr val="bg1"/>
              </a:solidFill>
            </a:endParaRPr>
          </a:p>
          <a:p>
            <a:pPr algn="ctr">
              <a:spcAft>
                <a:spcPts val="600"/>
              </a:spcAft>
            </a:pPr>
            <a:r>
              <a:rPr lang="en-US" altLang="ja-JP" sz="3600" dirty="0" err="1" smtClean="0">
                <a:solidFill>
                  <a:schemeClr val="bg1"/>
                </a:solidFill>
                <a:latin typeface="+mn-lt"/>
              </a:rPr>
              <a:t>Shiroi</a:t>
            </a:r>
            <a:r>
              <a:rPr lang="en-US" altLang="ja-JP" sz="3600" dirty="0" smtClean="0">
                <a:solidFill>
                  <a:schemeClr val="bg1"/>
                </a:solidFill>
                <a:latin typeface="+mn-lt"/>
              </a:rPr>
              <a:t> </a:t>
            </a:r>
            <a:r>
              <a:rPr lang="en-US" altLang="ja-JP" sz="3600" dirty="0" err="1" smtClean="0">
                <a:solidFill>
                  <a:schemeClr val="bg1"/>
                </a:solidFill>
                <a:latin typeface="+mn-lt"/>
              </a:rPr>
              <a:t>neko</a:t>
            </a:r>
            <a:r>
              <a:rPr lang="en-US" altLang="ja-JP" sz="3600" dirty="0" smtClean="0">
                <a:solidFill>
                  <a:schemeClr val="bg1"/>
                </a:solidFill>
                <a:latin typeface="+mn-lt"/>
              </a:rPr>
              <a:t> </a:t>
            </a:r>
            <a:r>
              <a:rPr lang="en-US" altLang="ja-JP" sz="3600" dirty="0" err="1" smtClean="0">
                <a:solidFill>
                  <a:schemeClr val="bg1"/>
                </a:solidFill>
                <a:latin typeface="+mn-lt"/>
              </a:rPr>
              <a:t>ga</a:t>
            </a:r>
            <a:r>
              <a:rPr lang="en-US" altLang="ja-JP" sz="3600" dirty="0" smtClean="0">
                <a:solidFill>
                  <a:schemeClr val="bg1"/>
                </a:solidFill>
                <a:latin typeface="+mn-lt"/>
              </a:rPr>
              <a:t> </a:t>
            </a:r>
            <a:r>
              <a:rPr lang="en-US" altLang="ja-JP" sz="3600" dirty="0" err="1" smtClean="0">
                <a:solidFill>
                  <a:schemeClr val="bg1"/>
                </a:solidFill>
                <a:latin typeface="+mn-lt"/>
              </a:rPr>
              <a:t>kaitai</a:t>
            </a:r>
            <a:r>
              <a:rPr lang="en-US" altLang="ja-JP" sz="3600" dirty="0" smtClean="0">
                <a:solidFill>
                  <a:schemeClr val="bg1"/>
                </a:solidFill>
                <a:latin typeface="+mn-lt"/>
              </a:rPr>
              <a:t> </a:t>
            </a:r>
            <a:r>
              <a:rPr lang="en-US" altLang="ja-JP" sz="3600" dirty="0" err="1" smtClean="0">
                <a:solidFill>
                  <a:schemeClr val="bg1"/>
                </a:solidFill>
                <a:latin typeface="+mn-lt"/>
              </a:rPr>
              <a:t>desu</a:t>
            </a:r>
            <a:r>
              <a:rPr lang="en-US" altLang="ja-JP" sz="3600" dirty="0" smtClean="0">
                <a:solidFill>
                  <a:schemeClr val="bg1"/>
                </a:solidFill>
                <a:latin typeface="+mn-lt"/>
              </a:rPr>
              <a:t>.</a:t>
            </a:r>
            <a:endParaRPr lang="ja-JP" altLang="en-US" sz="3600" dirty="0">
              <a:solidFill>
                <a:schemeClr val="bg1"/>
              </a:solidFill>
              <a:latin typeface="+mn-lt"/>
            </a:endParaRPr>
          </a:p>
        </p:txBody>
      </p:sp>
      <p:grpSp>
        <p:nvGrpSpPr>
          <p:cNvPr id="11" name="グループ化 10"/>
          <p:cNvGrpSpPr/>
          <p:nvPr/>
        </p:nvGrpSpPr>
        <p:grpSpPr>
          <a:xfrm>
            <a:off x="7437039" y="6292326"/>
            <a:ext cx="1455441" cy="377034"/>
            <a:chOff x="725498" y="3657990"/>
            <a:chExt cx="7330034" cy="1898858"/>
          </a:xfrm>
        </p:grpSpPr>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498" y="4653136"/>
              <a:ext cx="5439534" cy="876422"/>
            </a:xfrm>
            <a:prstGeom prst="rect">
              <a:avLst/>
            </a:prstGeom>
          </p:spPr>
        </p:pic>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0192" y="3657990"/>
              <a:ext cx="1755340" cy="1898858"/>
            </a:xfrm>
            <a:prstGeom prst="rect">
              <a:avLst/>
            </a:prstGeom>
          </p:spPr>
        </p:pic>
      </p:grpSp>
    </p:spTree>
    <p:extLst>
      <p:ext uri="{BB962C8B-B14F-4D97-AF65-F5344CB8AC3E}">
        <p14:creationId xmlns:p14="http://schemas.microsoft.com/office/powerpoint/2010/main" val="1075082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吹き出し 6"/>
          <p:cNvSpPr/>
          <p:nvPr/>
        </p:nvSpPr>
        <p:spPr>
          <a:xfrm>
            <a:off x="2021550" y="1414402"/>
            <a:ext cx="3990610" cy="792000"/>
          </a:xfrm>
          <a:prstGeom prst="wedgeRoundRectCallout">
            <a:avLst>
              <a:gd name="adj1" fmla="val -57477"/>
              <a:gd name="adj2" fmla="val 19504"/>
              <a:gd name="adj3" fmla="val 16667"/>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tlCol="0" anchor="ctr"/>
          <a:lstStyle/>
          <a:p>
            <a:r>
              <a:rPr lang="ja-JP" altLang="ja-JP" sz="2400" dirty="0">
                <a:solidFill>
                  <a:schemeClr val="tx1"/>
                </a:solidFill>
              </a:rPr>
              <a:t>ペットを　かっています</a:t>
            </a:r>
            <a:r>
              <a:rPr lang="ja-JP" altLang="ja-JP" sz="2400" dirty="0" smtClean="0">
                <a:solidFill>
                  <a:schemeClr val="tx1"/>
                </a:solidFill>
              </a:rPr>
              <a:t>か</a:t>
            </a:r>
            <a:r>
              <a:rPr lang="ja-JP" altLang="en-US" sz="2400" dirty="0" smtClean="0">
                <a:solidFill>
                  <a:schemeClr val="tx1"/>
                </a:solidFill>
              </a:rPr>
              <a:t>。</a:t>
            </a:r>
            <a:endParaRPr lang="ja-JP" altLang="ja-JP" sz="2400" dirty="0">
              <a:solidFill>
                <a:schemeClr val="tx1"/>
              </a:solidFill>
            </a:endParaRPr>
          </a:p>
          <a:p>
            <a:r>
              <a:rPr lang="en-US" altLang="ja-JP" sz="2000" dirty="0" err="1">
                <a:solidFill>
                  <a:schemeClr val="tx1"/>
                </a:solidFill>
              </a:rPr>
              <a:t>Petto</a:t>
            </a:r>
            <a:r>
              <a:rPr lang="en-US" altLang="ja-JP" sz="2000" dirty="0">
                <a:solidFill>
                  <a:schemeClr val="tx1"/>
                </a:solidFill>
              </a:rPr>
              <a:t> o </a:t>
            </a:r>
            <a:r>
              <a:rPr lang="en-US" altLang="ja-JP" sz="2000" dirty="0" err="1">
                <a:solidFill>
                  <a:schemeClr val="tx1"/>
                </a:solidFill>
              </a:rPr>
              <a:t>katte</a:t>
            </a:r>
            <a:r>
              <a:rPr lang="en-US" altLang="ja-JP" sz="2000" dirty="0">
                <a:solidFill>
                  <a:schemeClr val="tx1"/>
                </a:solidFill>
              </a:rPr>
              <a:t> </a:t>
            </a:r>
            <a:r>
              <a:rPr lang="en-US" altLang="ja-JP" sz="2000" dirty="0" err="1">
                <a:solidFill>
                  <a:schemeClr val="tx1"/>
                </a:solidFill>
              </a:rPr>
              <a:t>imasu</a:t>
            </a:r>
            <a:r>
              <a:rPr lang="en-US" altLang="ja-JP" sz="2000" dirty="0">
                <a:solidFill>
                  <a:schemeClr val="tx1"/>
                </a:solidFill>
              </a:rPr>
              <a:t> </a:t>
            </a:r>
            <a:r>
              <a:rPr lang="en-US" altLang="ja-JP" sz="2000" dirty="0" err="1">
                <a:solidFill>
                  <a:schemeClr val="tx1"/>
                </a:solidFill>
              </a:rPr>
              <a:t>ka</a:t>
            </a:r>
            <a:r>
              <a:rPr lang="en-US" altLang="ja-JP" sz="2000" dirty="0" smtClean="0">
                <a:solidFill>
                  <a:schemeClr val="tx1"/>
                </a:solidFill>
              </a:rPr>
              <a:t>.</a:t>
            </a:r>
            <a:endParaRPr lang="ja-JP" altLang="ja-JP" sz="2000" dirty="0">
              <a:solidFill>
                <a:schemeClr val="tx1"/>
              </a:solidFill>
            </a:endParaRPr>
          </a:p>
        </p:txBody>
      </p:sp>
      <p:sp>
        <p:nvSpPr>
          <p:cNvPr id="15" name="角丸四角形吹き出し 14"/>
          <p:cNvSpPr/>
          <p:nvPr/>
        </p:nvSpPr>
        <p:spPr>
          <a:xfrm>
            <a:off x="4320507" y="5721929"/>
            <a:ext cx="1907677" cy="792000"/>
          </a:xfrm>
          <a:prstGeom prst="wedgeRoundRectCallout">
            <a:avLst>
              <a:gd name="adj1" fmla="val -63720"/>
              <a:gd name="adj2" fmla="val -34634"/>
              <a:gd name="adj3" fmla="val 16667"/>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solidFill>
                  <a:schemeClr val="tx1"/>
                </a:solidFill>
              </a:rPr>
              <a:t>そうですか</a:t>
            </a:r>
            <a:r>
              <a:rPr lang="ja-JP" altLang="en-US" sz="2400" dirty="0" smtClean="0">
                <a:solidFill>
                  <a:schemeClr val="tx1"/>
                </a:solidFill>
              </a:rPr>
              <a:t>。 </a:t>
            </a:r>
            <a:endParaRPr lang="en-US" altLang="ja-JP" sz="2400" dirty="0">
              <a:solidFill>
                <a:schemeClr val="tx1"/>
              </a:solidFill>
            </a:endParaRPr>
          </a:p>
          <a:p>
            <a:r>
              <a:rPr lang="en-US" altLang="ja-JP" sz="2000" dirty="0" err="1" smtClean="0">
                <a:solidFill>
                  <a:schemeClr val="tx1"/>
                </a:solidFill>
              </a:rPr>
              <a:t>Sou</a:t>
            </a:r>
            <a:r>
              <a:rPr lang="en-US" altLang="ja-JP" sz="2000" dirty="0" smtClean="0">
                <a:solidFill>
                  <a:schemeClr val="tx1"/>
                </a:solidFill>
              </a:rPr>
              <a:t> </a:t>
            </a:r>
            <a:r>
              <a:rPr lang="en-US" altLang="ja-JP" sz="2000" dirty="0" err="1" smtClean="0">
                <a:solidFill>
                  <a:schemeClr val="tx1"/>
                </a:solidFill>
              </a:rPr>
              <a:t>desu</a:t>
            </a:r>
            <a:r>
              <a:rPr lang="en-US" altLang="ja-JP" sz="2000" dirty="0" smtClean="0">
                <a:solidFill>
                  <a:schemeClr val="tx1"/>
                </a:solidFill>
              </a:rPr>
              <a:t> </a:t>
            </a:r>
            <a:r>
              <a:rPr lang="en-US" altLang="ja-JP" sz="2000" dirty="0" err="1" smtClean="0">
                <a:solidFill>
                  <a:schemeClr val="tx1"/>
                </a:solidFill>
              </a:rPr>
              <a:t>ka</a:t>
            </a:r>
            <a:r>
              <a:rPr lang="en-US" altLang="ja-JP" sz="2000" dirty="0" smtClean="0">
                <a:solidFill>
                  <a:schemeClr val="tx1"/>
                </a:solidFill>
              </a:rPr>
              <a:t>.</a:t>
            </a:r>
            <a:endParaRPr lang="ja-JP" altLang="en-US" sz="2000" dirty="0">
              <a:solidFill>
                <a:schemeClr val="tx1"/>
              </a:solidFill>
            </a:endParaRPr>
          </a:p>
        </p:txBody>
      </p:sp>
      <p:sp>
        <p:nvSpPr>
          <p:cNvPr id="18" name="角丸四角形吹き出し 17"/>
          <p:cNvSpPr/>
          <p:nvPr/>
        </p:nvSpPr>
        <p:spPr>
          <a:xfrm>
            <a:off x="842350" y="2494434"/>
            <a:ext cx="4271806" cy="792000"/>
          </a:xfrm>
          <a:prstGeom prst="wedgeRoundRectCallout">
            <a:avLst>
              <a:gd name="adj1" fmla="val 46047"/>
              <a:gd name="adj2" fmla="val 67061"/>
              <a:gd name="adj3" fmla="val 16667"/>
            </a:avLst>
          </a:prstGeom>
          <a:ln w="19050">
            <a:solidFill>
              <a:srgbClr val="048C69"/>
            </a:solidFill>
            <a:prstDash val="dash"/>
          </a:ln>
        </p:spPr>
        <p:style>
          <a:lnRef idx="2">
            <a:schemeClr val="accent1"/>
          </a:lnRef>
          <a:fillRef idx="1">
            <a:schemeClr val="lt1"/>
          </a:fillRef>
          <a:effectRef idx="0">
            <a:schemeClr val="accent1"/>
          </a:effectRef>
          <a:fontRef idx="minor">
            <a:schemeClr val="dk1"/>
          </a:fontRef>
        </p:style>
        <p:txBody>
          <a:bodyPr rtlCol="0" anchor="ctr"/>
          <a:lstStyle/>
          <a:p>
            <a:r>
              <a:rPr lang="ja-JP" altLang="ja-JP" sz="2400" dirty="0">
                <a:solidFill>
                  <a:schemeClr val="tx1"/>
                </a:solidFill>
              </a:rPr>
              <a:t>はい、</a:t>
            </a:r>
            <a:r>
              <a:rPr lang="en-US" altLang="ja-JP" sz="2400" dirty="0">
                <a:solidFill>
                  <a:schemeClr val="tx1"/>
                </a:solidFill>
              </a:rPr>
              <a:t>(</a:t>
            </a:r>
            <a:r>
              <a:rPr lang="ja-JP" altLang="ja-JP" sz="2400" dirty="0">
                <a:solidFill>
                  <a:schemeClr val="tx1"/>
                </a:solidFill>
              </a:rPr>
              <a:t>ねこ</a:t>
            </a:r>
            <a:r>
              <a:rPr lang="en-US" altLang="ja-JP" sz="2400" dirty="0">
                <a:solidFill>
                  <a:schemeClr val="tx1"/>
                </a:solidFill>
              </a:rPr>
              <a:t>)</a:t>
            </a:r>
            <a:r>
              <a:rPr lang="ja-JP" altLang="ja-JP" sz="2400" dirty="0">
                <a:solidFill>
                  <a:schemeClr val="tx1"/>
                </a:solidFill>
              </a:rPr>
              <a:t>を　かっています。</a:t>
            </a:r>
          </a:p>
          <a:p>
            <a:r>
              <a:rPr lang="en-US" altLang="ja-JP" sz="2000" dirty="0">
                <a:solidFill>
                  <a:schemeClr val="tx1"/>
                </a:solidFill>
              </a:rPr>
              <a:t>Hai, (</a:t>
            </a:r>
            <a:r>
              <a:rPr lang="en-US" altLang="ja-JP" sz="2000" dirty="0" err="1">
                <a:solidFill>
                  <a:schemeClr val="tx1"/>
                </a:solidFill>
              </a:rPr>
              <a:t>neko</a:t>
            </a:r>
            <a:r>
              <a:rPr lang="en-US" altLang="ja-JP" sz="2000" dirty="0">
                <a:solidFill>
                  <a:schemeClr val="tx1"/>
                </a:solidFill>
              </a:rPr>
              <a:t>) o </a:t>
            </a:r>
            <a:r>
              <a:rPr lang="en-US" altLang="ja-JP" sz="2000" dirty="0" err="1">
                <a:solidFill>
                  <a:schemeClr val="tx1"/>
                </a:solidFill>
              </a:rPr>
              <a:t>katte</a:t>
            </a:r>
            <a:r>
              <a:rPr lang="en-US" altLang="ja-JP" sz="2000" dirty="0">
                <a:solidFill>
                  <a:schemeClr val="tx1"/>
                </a:solidFill>
              </a:rPr>
              <a:t> </a:t>
            </a:r>
            <a:r>
              <a:rPr lang="en-US" altLang="ja-JP" sz="2000" dirty="0" err="1">
                <a:solidFill>
                  <a:schemeClr val="tx1"/>
                </a:solidFill>
              </a:rPr>
              <a:t>imasu</a:t>
            </a:r>
            <a:r>
              <a:rPr lang="en-US" altLang="ja-JP" sz="2000" dirty="0">
                <a:solidFill>
                  <a:schemeClr val="tx1"/>
                </a:solidFill>
              </a:rPr>
              <a:t>.</a:t>
            </a:r>
            <a:endParaRPr lang="ja-JP" altLang="ja-JP" sz="2000" dirty="0">
              <a:solidFill>
                <a:schemeClr val="tx1"/>
              </a:solidFill>
            </a:endParaRPr>
          </a:p>
        </p:txBody>
      </p:sp>
      <p:cxnSp>
        <p:nvCxnSpPr>
          <p:cNvPr id="14" name="直線コネクタ 13"/>
          <p:cNvCxnSpPr/>
          <p:nvPr/>
        </p:nvCxnSpPr>
        <p:spPr>
          <a:xfrm flipH="1">
            <a:off x="5292080" y="2566762"/>
            <a:ext cx="0" cy="2880000"/>
          </a:xfrm>
          <a:prstGeom prst="line">
            <a:avLst/>
          </a:prstGeom>
          <a:ln w="57150">
            <a:solidFill>
              <a:srgbClr val="048C69"/>
            </a:solidFill>
            <a:prstDash val="dash"/>
          </a:ln>
        </p:spPr>
        <p:style>
          <a:lnRef idx="1">
            <a:schemeClr val="accent1"/>
          </a:lnRef>
          <a:fillRef idx="0">
            <a:schemeClr val="accent1"/>
          </a:fillRef>
          <a:effectRef idx="0">
            <a:schemeClr val="accent1"/>
          </a:effectRef>
          <a:fontRef idx="minor">
            <a:schemeClr val="tx1"/>
          </a:fontRef>
        </p:style>
      </p:cxnSp>
      <p:sp>
        <p:nvSpPr>
          <p:cNvPr id="16" name="角丸四角形吹き出し 15"/>
          <p:cNvSpPr/>
          <p:nvPr/>
        </p:nvSpPr>
        <p:spPr>
          <a:xfrm>
            <a:off x="2230363" y="4585388"/>
            <a:ext cx="2917701" cy="792000"/>
          </a:xfrm>
          <a:prstGeom prst="wedgeRoundRectCallout">
            <a:avLst>
              <a:gd name="adj1" fmla="val 46047"/>
              <a:gd name="adj2" fmla="val 67061"/>
              <a:gd name="adj3" fmla="val 16667"/>
            </a:avLst>
          </a:prstGeom>
          <a:ln w="19050">
            <a:solidFill>
              <a:srgbClr val="048C69"/>
            </a:solidFill>
            <a:prstDash val="dash"/>
          </a:ln>
        </p:spPr>
        <p:style>
          <a:lnRef idx="2">
            <a:schemeClr val="accent1"/>
          </a:lnRef>
          <a:fillRef idx="1">
            <a:schemeClr val="lt1"/>
          </a:fillRef>
          <a:effectRef idx="0">
            <a:schemeClr val="accent1"/>
          </a:effectRef>
          <a:fontRef idx="minor">
            <a:schemeClr val="dk1"/>
          </a:fontRef>
        </p:style>
        <p:txBody>
          <a:bodyPr rtlCol="0" anchor="ctr"/>
          <a:lstStyle/>
          <a:p>
            <a:r>
              <a:rPr lang="en-US" altLang="ja-JP" sz="2400" dirty="0">
                <a:solidFill>
                  <a:schemeClr val="tx1"/>
                </a:solidFill>
              </a:rPr>
              <a:t>(</a:t>
            </a:r>
            <a:r>
              <a:rPr lang="ja-JP" altLang="ja-JP" sz="2400" dirty="0">
                <a:solidFill>
                  <a:schemeClr val="tx1"/>
                </a:solidFill>
              </a:rPr>
              <a:t>しろい　ねこ</a:t>
            </a:r>
            <a:r>
              <a:rPr lang="en-US" altLang="ja-JP" sz="2400" dirty="0">
                <a:solidFill>
                  <a:schemeClr val="tx1"/>
                </a:solidFill>
              </a:rPr>
              <a:t>)</a:t>
            </a:r>
            <a:r>
              <a:rPr lang="ja-JP" altLang="ja-JP" sz="2400" dirty="0">
                <a:solidFill>
                  <a:schemeClr val="tx1"/>
                </a:solidFill>
              </a:rPr>
              <a:t>です。</a:t>
            </a:r>
          </a:p>
          <a:p>
            <a:r>
              <a:rPr lang="en-US" altLang="ja-JP" sz="2000" dirty="0">
                <a:solidFill>
                  <a:schemeClr val="tx1"/>
                </a:solidFill>
              </a:rPr>
              <a:t>(</a:t>
            </a:r>
            <a:r>
              <a:rPr lang="en-US" altLang="ja-JP" sz="2000" dirty="0" err="1">
                <a:solidFill>
                  <a:schemeClr val="tx1"/>
                </a:solidFill>
              </a:rPr>
              <a:t>Shiroi</a:t>
            </a:r>
            <a:r>
              <a:rPr lang="en-US" altLang="ja-JP" sz="2000" dirty="0">
                <a:solidFill>
                  <a:schemeClr val="tx1"/>
                </a:solidFill>
              </a:rPr>
              <a:t> </a:t>
            </a:r>
            <a:r>
              <a:rPr lang="en-US" altLang="ja-JP" sz="2000" dirty="0" err="1">
                <a:solidFill>
                  <a:schemeClr val="tx1"/>
                </a:solidFill>
              </a:rPr>
              <a:t>neko</a:t>
            </a:r>
            <a:r>
              <a:rPr lang="en-US" altLang="ja-JP" sz="2000" dirty="0">
                <a:solidFill>
                  <a:schemeClr val="tx1"/>
                </a:solidFill>
              </a:rPr>
              <a:t>) </a:t>
            </a:r>
            <a:r>
              <a:rPr lang="en-US" altLang="ja-JP" sz="2000" dirty="0" err="1">
                <a:solidFill>
                  <a:schemeClr val="tx1"/>
                </a:solidFill>
              </a:rPr>
              <a:t>desu</a:t>
            </a:r>
            <a:r>
              <a:rPr lang="en-US" altLang="ja-JP" sz="2000" dirty="0">
                <a:solidFill>
                  <a:schemeClr val="tx1"/>
                </a:solidFill>
              </a:rPr>
              <a:t>.</a:t>
            </a:r>
            <a:endParaRPr lang="ja-JP" altLang="ja-JP" sz="2000" dirty="0">
              <a:solidFill>
                <a:schemeClr val="tx1"/>
              </a:solidFill>
            </a:endParaRPr>
          </a:p>
        </p:txBody>
      </p:sp>
      <p:sp>
        <p:nvSpPr>
          <p:cNvPr id="17" name="角丸四角形吹き出し 16"/>
          <p:cNvSpPr/>
          <p:nvPr/>
        </p:nvSpPr>
        <p:spPr>
          <a:xfrm>
            <a:off x="5436097" y="2964034"/>
            <a:ext cx="2736303" cy="1834656"/>
          </a:xfrm>
          <a:prstGeom prst="wedgeRoundRectCallout">
            <a:avLst>
              <a:gd name="adj1" fmla="val 46047"/>
              <a:gd name="adj2" fmla="val 67061"/>
              <a:gd name="adj3" fmla="val 16667"/>
            </a:avLst>
          </a:prstGeom>
          <a:ln w="19050">
            <a:solidFill>
              <a:srgbClr val="048C69"/>
            </a:solidFill>
            <a:prstDash val="dash"/>
          </a:ln>
        </p:spPr>
        <p:style>
          <a:lnRef idx="2">
            <a:schemeClr val="accent1"/>
          </a:lnRef>
          <a:fillRef idx="1">
            <a:schemeClr val="lt1"/>
          </a:fillRef>
          <a:effectRef idx="0">
            <a:schemeClr val="accent1"/>
          </a:effectRef>
          <a:fontRef idx="minor">
            <a:schemeClr val="dk1"/>
          </a:fontRef>
        </p:style>
        <p:txBody>
          <a:bodyPr rtlCol="0" anchor="ctr"/>
          <a:lstStyle/>
          <a:p>
            <a:r>
              <a:rPr lang="ja-JP" altLang="ja-JP" sz="2400" dirty="0">
                <a:solidFill>
                  <a:schemeClr val="tx1"/>
                </a:solidFill>
              </a:rPr>
              <a:t>いいえ、　</a:t>
            </a:r>
          </a:p>
          <a:p>
            <a:pPr>
              <a:spcAft>
                <a:spcPts val="600"/>
              </a:spcAft>
            </a:pPr>
            <a:r>
              <a:rPr lang="en-US" altLang="ja-JP" sz="2000" dirty="0" err="1">
                <a:solidFill>
                  <a:schemeClr val="tx1"/>
                </a:solidFill>
              </a:rPr>
              <a:t>Iie</a:t>
            </a:r>
            <a:r>
              <a:rPr lang="en-US" altLang="ja-JP" sz="2000" dirty="0">
                <a:solidFill>
                  <a:schemeClr val="tx1"/>
                </a:solidFill>
              </a:rPr>
              <a:t>, </a:t>
            </a:r>
            <a:endParaRPr lang="ja-JP" altLang="ja-JP" sz="2000" dirty="0">
              <a:solidFill>
                <a:schemeClr val="tx1"/>
              </a:solidFill>
            </a:endParaRPr>
          </a:p>
          <a:p>
            <a:r>
              <a:rPr lang="ja-JP" altLang="ja-JP" sz="2400" dirty="0">
                <a:solidFill>
                  <a:schemeClr val="tx1"/>
                </a:solidFill>
              </a:rPr>
              <a:t>かっていません。</a:t>
            </a:r>
          </a:p>
          <a:p>
            <a:r>
              <a:rPr lang="en-US" altLang="ja-JP" sz="2000" dirty="0">
                <a:solidFill>
                  <a:schemeClr val="tx1"/>
                </a:solidFill>
              </a:rPr>
              <a:t> </a:t>
            </a:r>
            <a:r>
              <a:rPr lang="en-US" altLang="ja-JP" sz="2000" dirty="0" err="1" smtClean="0">
                <a:solidFill>
                  <a:schemeClr val="tx1"/>
                </a:solidFill>
              </a:rPr>
              <a:t>katte</a:t>
            </a:r>
            <a:r>
              <a:rPr lang="en-US" altLang="ja-JP" sz="2000" dirty="0" smtClean="0">
                <a:solidFill>
                  <a:schemeClr val="tx1"/>
                </a:solidFill>
              </a:rPr>
              <a:t> </a:t>
            </a:r>
            <a:r>
              <a:rPr lang="en-US" altLang="ja-JP" sz="2000" dirty="0" err="1">
                <a:solidFill>
                  <a:schemeClr val="tx1"/>
                </a:solidFill>
              </a:rPr>
              <a:t>imasen</a:t>
            </a:r>
            <a:r>
              <a:rPr lang="en-US" altLang="ja-JP" sz="2000" dirty="0">
                <a:solidFill>
                  <a:schemeClr val="tx1"/>
                </a:solidFill>
              </a:rPr>
              <a:t>.</a:t>
            </a:r>
            <a:endParaRPr lang="ja-JP" altLang="ja-JP" sz="2000" dirty="0">
              <a:solidFill>
                <a:schemeClr val="tx1"/>
              </a:solidFill>
            </a:endParaRPr>
          </a:p>
        </p:txBody>
      </p:sp>
      <p:sp>
        <p:nvSpPr>
          <p:cNvPr id="19" name="角丸四角形吹き出し 18"/>
          <p:cNvSpPr/>
          <p:nvPr/>
        </p:nvSpPr>
        <p:spPr>
          <a:xfrm>
            <a:off x="971600" y="3574554"/>
            <a:ext cx="3269394" cy="792000"/>
          </a:xfrm>
          <a:prstGeom prst="wedgeRoundRectCallout">
            <a:avLst>
              <a:gd name="adj1" fmla="val -63720"/>
              <a:gd name="adj2" fmla="val -34634"/>
              <a:gd name="adj3" fmla="val 16667"/>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tlCol="0" anchor="ctr"/>
          <a:lstStyle/>
          <a:p>
            <a:r>
              <a:rPr lang="ja-JP" altLang="ja-JP" sz="2400" dirty="0">
                <a:solidFill>
                  <a:schemeClr val="tx1"/>
                </a:solidFill>
              </a:rPr>
              <a:t>どんな （ねこ）ですか。</a:t>
            </a:r>
          </a:p>
          <a:p>
            <a:r>
              <a:rPr lang="en-US" altLang="ja-JP" sz="2000" dirty="0">
                <a:solidFill>
                  <a:schemeClr val="tx1"/>
                </a:solidFill>
              </a:rPr>
              <a:t>  Donna (</a:t>
            </a:r>
            <a:r>
              <a:rPr lang="en-US" altLang="ja-JP" sz="2000" dirty="0" err="1">
                <a:solidFill>
                  <a:schemeClr val="tx1"/>
                </a:solidFill>
              </a:rPr>
              <a:t>neko</a:t>
            </a:r>
            <a:r>
              <a:rPr lang="en-US" altLang="ja-JP" sz="2000" dirty="0">
                <a:solidFill>
                  <a:schemeClr val="tx1"/>
                </a:solidFill>
              </a:rPr>
              <a:t>) </a:t>
            </a:r>
            <a:r>
              <a:rPr lang="en-US" altLang="ja-JP" sz="2000" dirty="0" err="1">
                <a:solidFill>
                  <a:schemeClr val="tx1"/>
                </a:solidFill>
              </a:rPr>
              <a:t>desu</a:t>
            </a:r>
            <a:r>
              <a:rPr lang="en-US" altLang="ja-JP" sz="2000" dirty="0">
                <a:solidFill>
                  <a:schemeClr val="tx1"/>
                </a:solidFill>
              </a:rPr>
              <a:t> </a:t>
            </a:r>
            <a:r>
              <a:rPr lang="en-US" altLang="ja-JP" sz="2000" dirty="0" err="1">
                <a:solidFill>
                  <a:schemeClr val="tx1"/>
                </a:solidFill>
              </a:rPr>
              <a:t>ka</a:t>
            </a:r>
            <a:r>
              <a:rPr lang="en-US" altLang="ja-JP" sz="2000" dirty="0">
                <a:solidFill>
                  <a:schemeClr val="tx1"/>
                </a:solidFill>
              </a:rPr>
              <a:t>. </a:t>
            </a:r>
            <a:endParaRPr lang="ja-JP" altLang="en-US" sz="2000" dirty="0">
              <a:solidFill>
                <a:schemeClr val="tx1"/>
              </a:solidFill>
            </a:endParaRPr>
          </a:p>
        </p:txBody>
      </p:sp>
      <p:pic>
        <p:nvPicPr>
          <p:cNvPr id="2" name="1604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extLst>
              <a:ext uri="{28A0092B-C50C-407E-A947-70E740481C1C}">
                <a14:useLocalDpi xmlns:a14="http://schemas.microsoft.com/office/drawing/2010/main" val="0"/>
              </a:ext>
            </a:extLst>
          </a:blip>
          <a:stretch>
            <a:fillRect/>
          </a:stretch>
        </p:blipFill>
        <p:spPr>
          <a:xfrm>
            <a:off x="3381845" y="504253"/>
            <a:ext cx="520098" cy="486000"/>
          </a:xfrm>
          <a:prstGeom prst="rect">
            <a:avLst/>
          </a:prstGeom>
        </p:spPr>
      </p:pic>
      <p:pic>
        <p:nvPicPr>
          <p:cNvPr id="4" name="1604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extLst>
              <a:ext uri="{28A0092B-C50C-407E-A947-70E740481C1C}">
                <a14:useLocalDpi xmlns:a14="http://schemas.microsoft.com/office/drawing/2010/main" val="0"/>
              </a:ext>
            </a:extLst>
          </a:blip>
          <a:stretch>
            <a:fillRect/>
          </a:stretch>
        </p:blipFill>
        <p:spPr>
          <a:xfrm>
            <a:off x="3967361" y="494024"/>
            <a:ext cx="520098" cy="486000"/>
          </a:xfrm>
          <a:prstGeom prst="rect">
            <a:avLst/>
          </a:prstGeom>
        </p:spPr>
      </p:pic>
      <p:grpSp>
        <p:nvGrpSpPr>
          <p:cNvPr id="21" name="グループ化 20"/>
          <p:cNvGrpSpPr/>
          <p:nvPr/>
        </p:nvGrpSpPr>
        <p:grpSpPr>
          <a:xfrm>
            <a:off x="96664" y="164647"/>
            <a:ext cx="9041649" cy="432029"/>
            <a:chOff x="96664" y="164647"/>
            <a:chExt cx="9041649" cy="432029"/>
          </a:xfrm>
        </p:grpSpPr>
        <p:pic>
          <p:nvPicPr>
            <p:cNvPr id="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直線コネクタ 22"/>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
        <p:nvSpPr>
          <p:cNvPr id="24" name="タイトル 1"/>
          <p:cNvSpPr>
            <a:spLocks noGrp="1"/>
          </p:cNvSpPr>
          <p:nvPr>
            <p:ph type="title"/>
          </p:nvPr>
        </p:nvSpPr>
        <p:spPr>
          <a:xfrm>
            <a:off x="161925" y="188913"/>
            <a:ext cx="7920038" cy="1081087"/>
          </a:xfrm>
        </p:spPr>
        <p:txBody>
          <a:bodyPr>
            <a:normAutofit/>
          </a:bodyPr>
          <a:lstStyle/>
          <a:p>
            <a:pPr algn="l">
              <a:defRPr/>
            </a:pPr>
            <a:r>
              <a:rPr lang="ja-JP" altLang="en-US" sz="3500" dirty="0" smtClean="0">
                <a:latin typeface="+mj-ea"/>
              </a:rPr>
              <a:t>はなしましょう　</a:t>
            </a:r>
            <a:r>
              <a:rPr lang="en-US" altLang="ja-JP" sz="3500" dirty="0" smtClean="0">
                <a:latin typeface="+mj-ea"/>
              </a:rPr>
              <a:t>1</a:t>
            </a:r>
            <a:r>
              <a:rPr lang="ja-JP" altLang="en-US" sz="3500" dirty="0" smtClean="0">
                <a:latin typeface="+mj-ea"/>
              </a:rPr>
              <a:t>　</a:t>
            </a:r>
            <a:endParaRPr lang="ja-JP" altLang="en-US" sz="3500" dirty="0">
              <a:latin typeface="+mj-ea"/>
            </a:endParaRPr>
          </a:p>
        </p:txBody>
      </p:sp>
      <p:pic>
        <p:nvPicPr>
          <p:cNvPr id="2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699" y="1412776"/>
            <a:ext cx="923925"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00392" y="4738400"/>
            <a:ext cx="801688" cy="982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88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5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25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1545" fill="hold"/>
                                        <p:tgtEl>
                                          <p:spTgt spid="2"/>
                                        </p:tgtEl>
                                      </p:cBhvr>
                                    </p:cmd>
                                  </p:childTnLst>
                                </p:cTn>
                              </p:par>
                            </p:childTnLst>
                          </p:cTn>
                        </p:par>
                      </p:childTnLst>
                    </p:cTn>
                  </p:par>
                </p:childTnLst>
              </p:cTn>
              <p:nextCondLst>
                <p:cond evt="onClick" delay="0">
                  <p:tgtEl>
                    <p:spTgt spid="2"/>
                  </p:tgtEl>
                </p:cond>
              </p:nextCondLst>
            </p:seq>
            <p:audio>
              <p:cMediaNode vol="80000">
                <p:cTn id="42" fill="hold" display="0">
                  <p:stCondLst>
                    <p:cond delay="indefinite"/>
                  </p:stCondLst>
                  <p:endCondLst>
                    <p:cond evt="onStopAudio" delay="0">
                      <p:tgtEl>
                        <p:sldTgt/>
                      </p:tgtEl>
                    </p:cond>
                  </p:endCondLst>
                </p:cTn>
                <p:tgtEl>
                  <p:spTgt spid="2"/>
                </p:tgtEl>
              </p:cMediaNode>
            </p:audio>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7313" fill="hold"/>
                                        <p:tgtEl>
                                          <p:spTgt spid="4"/>
                                        </p:tgtEl>
                                      </p:cBhvr>
                                    </p:cmd>
                                  </p:childTnLst>
                                </p:cTn>
                              </p:par>
                            </p:childTnLst>
                          </p:cTn>
                        </p:par>
                      </p:childTnLst>
                    </p:cTn>
                  </p:par>
                </p:childTnLst>
              </p:cTn>
              <p:nextCondLst>
                <p:cond evt="onClick" delay="0">
                  <p:tgtEl>
                    <p:spTgt spid="4"/>
                  </p:tgtEl>
                </p:cond>
              </p:nextCondLst>
            </p:seq>
            <p:audio>
              <p:cMediaNode vol="80000">
                <p:cTn id="48" fill="hold" display="0">
                  <p:stCondLst>
                    <p:cond delay="indefinite"/>
                  </p:stCondLst>
                  <p:endCondLst>
                    <p:cond evt="onStopAudio" delay="0">
                      <p:tgtEl>
                        <p:sldTgt/>
                      </p:tgtEl>
                    </p:cond>
                  </p:endCondLst>
                </p:cTn>
                <p:tgtEl>
                  <p:spTgt spid="4"/>
                </p:tgtEl>
              </p:cMediaNode>
            </p:audio>
          </p:childTnLst>
        </p:cTn>
      </p:par>
    </p:tnLst>
    <p:bldLst>
      <p:bldP spid="7" grpId="0" animBg="1"/>
      <p:bldP spid="15" grpId="0" animBg="1"/>
      <p:bldP spid="18" grpId="0" animBg="1"/>
      <p:bldP spid="16"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9987" y="207810"/>
            <a:ext cx="7886700" cy="1080000"/>
          </a:xfrm>
        </p:spPr>
        <p:txBody>
          <a:bodyPr>
            <a:normAutofit/>
          </a:bodyPr>
          <a:lstStyle/>
          <a:p>
            <a:r>
              <a:rPr lang="en-US" altLang="ja-JP" sz="3500" b="1" dirty="0" err="1">
                <a:solidFill>
                  <a:srgbClr val="048C69"/>
                </a:solidFill>
                <a:latin typeface="+mn-lt"/>
              </a:rPr>
              <a:t>Wawancara</a:t>
            </a:r>
            <a:r>
              <a:rPr lang="ja-JP" altLang="ja-JP" sz="3500" b="1" dirty="0">
                <a:solidFill>
                  <a:srgbClr val="048C69"/>
                </a:solidFill>
                <a:latin typeface="+mn-lt"/>
              </a:rPr>
              <a:t>：</a:t>
            </a:r>
            <a:r>
              <a:rPr lang="en-US" altLang="ja-JP" sz="3500" b="1" dirty="0" err="1">
                <a:solidFill>
                  <a:srgbClr val="048C69"/>
                </a:solidFill>
                <a:latin typeface="+mn-lt"/>
              </a:rPr>
              <a:t>Hewan</a:t>
            </a:r>
            <a:r>
              <a:rPr lang="en-US" altLang="ja-JP" sz="3500" b="1" dirty="0">
                <a:solidFill>
                  <a:srgbClr val="048C69"/>
                </a:solidFill>
                <a:latin typeface="+mn-lt"/>
              </a:rPr>
              <a:t> </a:t>
            </a:r>
            <a:r>
              <a:rPr lang="en-US" altLang="ja-JP" sz="3500" b="1" dirty="0" err="1">
                <a:solidFill>
                  <a:srgbClr val="048C69"/>
                </a:solidFill>
                <a:latin typeface="+mn-lt"/>
              </a:rPr>
              <a:t>Peliharaan</a:t>
            </a:r>
            <a:endParaRPr kumimoji="1" lang="ja-JP" altLang="en-US" sz="3500" b="1" dirty="0">
              <a:solidFill>
                <a:srgbClr val="048C69"/>
              </a:solidFill>
              <a:latin typeface="+mn-lt"/>
            </a:endParaRPr>
          </a:p>
        </p:txBody>
      </p:sp>
      <p:sp>
        <p:nvSpPr>
          <p:cNvPr id="16" name="テキスト ボックス 15"/>
          <p:cNvSpPr txBox="1"/>
          <p:nvPr/>
        </p:nvSpPr>
        <p:spPr>
          <a:xfrm>
            <a:off x="266737" y="1700808"/>
            <a:ext cx="8625744" cy="1569660"/>
          </a:xfrm>
          <a:prstGeom prst="rect">
            <a:avLst/>
          </a:prstGeom>
          <a:noFill/>
        </p:spPr>
        <p:txBody>
          <a:bodyPr wrap="square" rtlCol="0">
            <a:spAutoFit/>
          </a:bodyPr>
          <a:lstStyle/>
          <a:p>
            <a:pPr algn="just"/>
            <a:r>
              <a:rPr lang="en-US" altLang="ja-JP" sz="2400" dirty="0" err="1" smtClean="0"/>
              <a:t>Wawancarai</a:t>
            </a:r>
            <a:r>
              <a:rPr lang="en-US" altLang="ja-JP" sz="2400" dirty="0" smtClean="0"/>
              <a:t> </a:t>
            </a:r>
            <a:r>
              <a:rPr lang="en-US" altLang="ja-JP" sz="2400" dirty="0"/>
              <a:t>lima </a:t>
            </a:r>
            <a:r>
              <a:rPr lang="en-US" altLang="ja-JP" sz="2400" dirty="0" err="1"/>
              <a:t>temanmu</a:t>
            </a:r>
            <a:r>
              <a:rPr lang="en-US" altLang="ja-JP" sz="2400" dirty="0"/>
              <a:t> </a:t>
            </a:r>
            <a:r>
              <a:rPr lang="en-US" altLang="ja-JP" sz="2400" dirty="0" err="1"/>
              <a:t>mengenai</a:t>
            </a:r>
            <a:r>
              <a:rPr lang="en-US" altLang="ja-JP" sz="2400" dirty="0"/>
              <a:t> </a:t>
            </a:r>
            <a:r>
              <a:rPr lang="en-US" altLang="ja-JP" sz="2400" dirty="0" err="1"/>
              <a:t>hewan</a:t>
            </a:r>
            <a:r>
              <a:rPr lang="en-US" altLang="ja-JP" sz="2400" dirty="0"/>
              <a:t> </a:t>
            </a:r>
            <a:r>
              <a:rPr lang="en-US" altLang="ja-JP" sz="2400" dirty="0" err="1"/>
              <a:t>peliharaan</a:t>
            </a:r>
            <a:r>
              <a:rPr lang="en-US" altLang="ja-JP" sz="2400" dirty="0"/>
              <a:t> </a:t>
            </a:r>
            <a:r>
              <a:rPr lang="en-US" altLang="ja-JP" sz="2400" dirty="0" err="1"/>
              <a:t>dengan</a:t>
            </a:r>
            <a:r>
              <a:rPr lang="en-US" altLang="ja-JP" sz="2400" dirty="0"/>
              <a:t> </a:t>
            </a:r>
            <a:r>
              <a:rPr lang="en-US" altLang="ja-JP" sz="2400" dirty="0" err="1"/>
              <a:t>mencontoh</a:t>
            </a:r>
            <a:r>
              <a:rPr lang="en-US" altLang="ja-JP" sz="2400" dirty="0"/>
              <a:t> </a:t>
            </a:r>
            <a:r>
              <a:rPr lang="en-US" altLang="ja-JP" sz="2400" dirty="0" err="1" smtClean="0"/>
              <a:t>percakapan</a:t>
            </a:r>
            <a:r>
              <a:rPr lang="en-US" altLang="ja-JP" sz="2400" dirty="0" smtClean="0"/>
              <a:t> </a:t>
            </a:r>
            <a:r>
              <a:rPr lang="ja-JP" altLang="ja-JP" sz="2400" dirty="0" smtClean="0"/>
              <a:t>「</a:t>
            </a:r>
            <a:r>
              <a:rPr lang="ja-JP" altLang="ja-JP" sz="2400" dirty="0"/>
              <a:t>はなしましょう</a:t>
            </a:r>
            <a:r>
              <a:rPr lang="en-US" altLang="ja-JP" sz="2400" dirty="0"/>
              <a:t>  </a:t>
            </a:r>
            <a:r>
              <a:rPr lang="en-US" altLang="ja-JP" sz="2400" dirty="0" smtClean="0"/>
              <a:t>1</a:t>
            </a:r>
            <a:r>
              <a:rPr lang="ja-JP" altLang="ja-JP" sz="2400" dirty="0"/>
              <a:t>」</a:t>
            </a:r>
            <a:r>
              <a:rPr lang="en-US" altLang="ja-JP" sz="2400" dirty="0"/>
              <a:t>. </a:t>
            </a:r>
            <a:r>
              <a:rPr lang="en-US" altLang="ja-JP" sz="2400" dirty="0" err="1"/>
              <a:t>Baris</a:t>
            </a:r>
            <a:r>
              <a:rPr lang="en-US" altLang="ja-JP" sz="2400" dirty="0"/>
              <a:t> </a:t>
            </a:r>
            <a:r>
              <a:rPr lang="en-US" altLang="ja-JP" sz="2400" dirty="0" err="1"/>
              <a:t>pertama</a:t>
            </a:r>
            <a:r>
              <a:rPr lang="en-US" altLang="ja-JP" sz="2400" dirty="0"/>
              <a:t> </a:t>
            </a:r>
            <a:r>
              <a:rPr lang="en-US" altLang="ja-JP" sz="2400" dirty="0" err="1"/>
              <a:t>tabel</a:t>
            </a:r>
            <a:r>
              <a:rPr lang="en-US" altLang="ja-JP" sz="2400" dirty="0"/>
              <a:t> </a:t>
            </a:r>
            <a:r>
              <a:rPr lang="en-US" altLang="ja-JP" sz="2400" dirty="0" err="1"/>
              <a:t>diisi</a:t>
            </a:r>
            <a:r>
              <a:rPr lang="en-US" altLang="ja-JP" sz="2400" dirty="0"/>
              <a:t> </a:t>
            </a:r>
            <a:r>
              <a:rPr lang="en-US" altLang="ja-JP" sz="2400" dirty="0" err="1"/>
              <a:t>dengan</a:t>
            </a:r>
            <a:r>
              <a:rPr lang="en-US" altLang="ja-JP" sz="2400" dirty="0"/>
              <a:t> data </a:t>
            </a:r>
            <a:r>
              <a:rPr lang="en-US" altLang="ja-JP" sz="2400" dirty="0" err="1"/>
              <a:t>sendiri</a:t>
            </a:r>
            <a:r>
              <a:rPr lang="en-US" altLang="ja-JP" sz="2400" dirty="0"/>
              <a:t>. </a:t>
            </a:r>
            <a:r>
              <a:rPr lang="en-US" altLang="ja-JP" sz="2400" dirty="0" err="1"/>
              <a:t>Bila</a:t>
            </a:r>
            <a:r>
              <a:rPr lang="en-US" altLang="ja-JP" sz="2400" dirty="0"/>
              <a:t> </a:t>
            </a:r>
            <a:r>
              <a:rPr lang="en-US" altLang="ja-JP" sz="2400" dirty="0" err="1"/>
              <a:t>memelihara</a:t>
            </a:r>
            <a:r>
              <a:rPr lang="en-US" altLang="ja-JP" sz="2400" dirty="0"/>
              <a:t> </a:t>
            </a:r>
            <a:r>
              <a:rPr lang="en-US" altLang="ja-JP" sz="2400" dirty="0" err="1"/>
              <a:t>hewan</a:t>
            </a:r>
            <a:r>
              <a:rPr lang="en-US" altLang="ja-JP" sz="2400" dirty="0"/>
              <a:t> </a:t>
            </a:r>
            <a:r>
              <a:rPr lang="en-US" altLang="ja-JP" sz="2400" dirty="0" err="1"/>
              <a:t>peliharaan</a:t>
            </a:r>
            <a:r>
              <a:rPr lang="en-US" altLang="ja-JP" sz="2400" dirty="0"/>
              <a:t> </a:t>
            </a:r>
            <a:r>
              <a:rPr lang="en-US" altLang="ja-JP" sz="2400" dirty="0" err="1"/>
              <a:t>beri</a:t>
            </a:r>
            <a:r>
              <a:rPr lang="en-US" altLang="ja-JP" sz="2400" dirty="0"/>
              <a:t> </a:t>
            </a:r>
            <a:r>
              <a:rPr lang="en-US" altLang="ja-JP" sz="2400" dirty="0" err="1"/>
              <a:t>tanda</a:t>
            </a:r>
            <a:r>
              <a:rPr lang="en-US" altLang="ja-JP" sz="2400" dirty="0"/>
              <a:t> </a:t>
            </a:r>
            <a:r>
              <a:rPr lang="ja-JP" altLang="ja-JP" sz="2400" dirty="0"/>
              <a:t>○</a:t>
            </a:r>
            <a:r>
              <a:rPr lang="en-US" altLang="ja-JP" sz="2400" dirty="0"/>
              <a:t>, </a:t>
            </a:r>
            <a:r>
              <a:rPr lang="en-US" altLang="ja-JP" sz="2400" dirty="0" err="1"/>
              <a:t>jika</a:t>
            </a:r>
            <a:r>
              <a:rPr lang="en-US" altLang="ja-JP" sz="2400" dirty="0"/>
              <a:t> </a:t>
            </a:r>
            <a:r>
              <a:rPr lang="en-US" altLang="ja-JP" sz="2400" dirty="0" err="1"/>
              <a:t>tidak</a:t>
            </a:r>
            <a:r>
              <a:rPr lang="en-US" altLang="ja-JP" sz="2400" dirty="0"/>
              <a:t> </a:t>
            </a:r>
            <a:r>
              <a:rPr lang="en-US" altLang="ja-JP" sz="2400" dirty="0" err="1"/>
              <a:t>ada</a:t>
            </a:r>
            <a:r>
              <a:rPr lang="en-US" altLang="ja-JP" sz="2400" dirty="0"/>
              <a:t> </a:t>
            </a:r>
            <a:r>
              <a:rPr lang="en-US" altLang="ja-JP" sz="2400" dirty="0" err="1"/>
              <a:t>tulis</a:t>
            </a:r>
            <a:r>
              <a:rPr lang="en-US" altLang="ja-JP" sz="2400" dirty="0"/>
              <a:t> </a:t>
            </a:r>
            <a:r>
              <a:rPr lang="ja-JP" altLang="ja-JP" sz="2400" dirty="0"/>
              <a:t>×</a:t>
            </a:r>
            <a:r>
              <a:rPr lang="en-US" altLang="ja-JP" sz="2400" dirty="0"/>
              <a:t>, </a:t>
            </a:r>
            <a:r>
              <a:rPr lang="en-US" altLang="ja-JP" sz="2400" dirty="0" err="1"/>
              <a:t>sebutkan</a:t>
            </a:r>
            <a:r>
              <a:rPr lang="en-US" altLang="ja-JP" sz="2400" dirty="0"/>
              <a:t> juga </a:t>
            </a:r>
            <a:r>
              <a:rPr lang="en-US" altLang="ja-JP" sz="2400" dirty="0" err="1"/>
              <a:t>alasannya</a:t>
            </a:r>
            <a:r>
              <a:rPr lang="en-US" altLang="ja-JP" sz="2400" dirty="0"/>
              <a:t>. </a:t>
            </a:r>
            <a:endParaRPr lang="ja-JP" altLang="ja-JP" sz="2400" dirty="0"/>
          </a:p>
        </p:txBody>
      </p:sp>
      <p:sp>
        <p:nvSpPr>
          <p:cNvPr id="5" name="正方形/長方形 4"/>
          <p:cNvSpPr/>
          <p:nvPr/>
        </p:nvSpPr>
        <p:spPr>
          <a:xfrm>
            <a:off x="251520" y="3356992"/>
            <a:ext cx="8650102" cy="701731"/>
          </a:xfrm>
          <a:prstGeom prst="rect">
            <a:avLst/>
          </a:prstGeom>
        </p:spPr>
        <p:txBody>
          <a:bodyPr wrap="square">
            <a:spAutoFit/>
          </a:bodyPr>
          <a:lstStyle/>
          <a:p>
            <a:pPr>
              <a:lnSpc>
                <a:spcPct val="90000"/>
              </a:lnSpc>
              <a:spcAft>
                <a:spcPts val="0"/>
              </a:spcAft>
            </a:pPr>
            <a:r>
              <a:rPr lang="en-US" altLang="ja-JP" sz="2200" kern="100" dirty="0" err="1">
                <a:ea typeface="ＭＳ 明朝" panose="02020609040205080304" pitchFamily="17" charset="-128"/>
                <a:cs typeface="Cordia New" panose="020B0304020202020204" pitchFamily="34" charset="-34"/>
              </a:rPr>
              <a:t>Teman</a:t>
            </a:r>
            <a:r>
              <a:rPr lang="en-US" altLang="ja-JP" sz="2200" kern="100" dirty="0">
                <a:ea typeface="ＭＳ 明朝" panose="02020609040205080304" pitchFamily="17" charset="-128"/>
                <a:cs typeface="Cordia New" panose="020B0304020202020204" pitchFamily="34" charset="-34"/>
              </a:rPr>
              <a:t> di </a:t>
            </a:r>
            <a:r>
              <a:rPr lang="en-US" altLang="ja-JP" sz="2200" kern="100" dirty="0" err="1">
                <a:ea typeface="ＭＳ 明朝" panose="02020609040205080304" pitchFamily="17" charset="-128"/>
                <a:cs typeface="Cordia New" panose="020B0304020202020204" pitchFamily="34" charset="-34"/>
              </a:rPr>
              <a:t>kelas</a:t>
            </a:r>
            <a:r>
              <a:rPr lang="en-US" altLang="ja-JP" sz="2200" kern="100" dirty="0">
                <a:ea typeface="ＭＳ 明朝" panose="02020609040205080304" pitchFamily="17" charset="-128"/>
                <a:cs typeface="Cordia New" panose="020B0304020202020204" pitchFamily="34" charset="-34"/>
              </a:rPr>
              <a:t> </a:t>
            </a:r>
            <a:r>
              <a:rPr lang="en-US" altLang="ja-JP" sz="2200" kern="100" dirty="0" err="1">
                <a:ea typeface="ＭＳ 明朝" panose="02020609040205080304" pitchFamily="17" charset="-128"/>
                <a:cs typeface="Cordia New" panose="020B0304020202020204" pitchFamily="34" charset="-34"/>
              </a:rPr>
              <a:t>memelihara</a:t>
            </a:r>
            <a:r>
              <a:rPr lang="en-US" altLang="ja-JP" sz="2200" kern="100" dirty="0">
                <a:ea typeface="ＭＳ 明朝" panose="02020609040205080304" pitchFamily="17" charset="-128"/>
                <a:cs typeface="Cordia New" panose="020B0304020202020204" pitchFamily="34" charset="-34"/>
              </a:rPr>
              <a:t> </a:t>
            </a:r>
            <a:r>
              <a:rPr lang="en-US" altLang="ja-JP" sz="2200" kern="100" dirty="0" err="1">
                <a:ea typeface="ＭＳ 明朝" panose="02020609040205080304" pitchFamily="17" charset="-128"/>
                <a:cs typeface="Cordia New" panose="020B0304020202020204" pitchFamily="34" charset="-34"/>
              </a:rPr>
              <a:t>hewan</a:t>
            </a:r>
            <a:r>
              <a:rPr lang="en-US" altLang="ja-JP" sz="2200" kern="100" dirty="0">
                <a:ea typeface="ＭＳ 明朝" panose="02020609040205080304" pitchFamily="17" charset="-128"/>
                <a:cs typeface="Cordia New" panose="020B0304020202020204" pitchFamily="34" charset="-34"/>
              </a:rPr>
              <a:t> </a:t>
            </a:r>
            <a:r>
              <a:rPr lang="en-US" altLang="ja-JP" sz="2200" kern="100" dirty="0" err="1">
                <a:ea typeface="ＭＳ 明朝" panose="02020609040205080304" pitchFamily="17" charset="-128"/>
                <a:cs typeface="Cordia New" panose="020B0304020202020204" pitchFamily="34" charset="-34"/>
              </a:rPr>
              <a:t>apa</a:t>
            </a:r>
            <a:r>
              <a:rPr lang="en-US" altLang="ja-JP" sz="2200" kern="100" dirty="0">
                <a:ea typeface="ＭＳ 明朝" panose="02020609040205080304" pitchFamily="17" charset="-128"/>
                <a:cs typeface="Cordia New" panose="020B0304020202020204" pitchFamily="34" charset="-34"/>
              </a:rPr>
              <a:t>? </a:t>
            </a:r>
            <a:r>
              <a:rPr lang="en-US" altLang="ja-JP" sz="2200" kern="100" dirty="0" err="1">
                <a:ea typeface="ＭＳ 明朝" panose="02020609040205080304" pitchFamily="17" charset="-128"/>
                <a:cs typeface="Cordia New" panose="020B0304020202020204" pitchFamily="34" charset="-34"/>
              </a:rPr>
              <a:t>Apa</a:t>
            </a:r>
            <a:r>
              <a:rPr lang="en-US" altLang="ja-JP" sz="2200" kern="100" dirty="0">
                <a:ea typeface="ＭＳ 明朝" panose="02020609040205080304" pitchFamily="17" charset="-128"/>
                <a:cs typeface="Cordia New" panose="020B0304020202020204" pitchFamily="34" charset="-34"/>
              </a:rPr>
              <a:t> </a:t>
            </a:r>
            <a:r>
              <a:rPr lang="en-US" altLang="ja-JP" sz="2200" kern="100" dirty="0" err="1">
                <a:ea typeface="ＭＳ 明朝" panose="02020609040205080304" pitchFamily="17" charset="-128"/>
                <a:cs typeface="Cordia New" panose="020B0304020202020204" pitchFamily="34" charset="-34"/>
              </a:rPr>
              <a:t>alasan</a:t>
            </a:r>
            <a:r>
              <a:rPr lang="en-US" altLang="ja-JP" sz="2200" kern="100" dirty="0">
                <a:ea typeface="ＭＳ 明朝" panose="02020609040205080304" pitchFamily="17" charset="-128"/>
                <a:cs typeface="Cordia New" panose="020B0304020202020204" pitchFamily="34" charset="-34"/>
              </a:rPr>
              <a:t> </a:t>
            </a:r>
            <a:r>
              <a:rPr lang="en-US" altLang="ja-JP" sz="2200" kern="100" dirty="0" err="1">
                <a:ea typeface="ＭＳ 明朝" panose="02020609040205080304" pitchFamily="17" charset="-128"/>
                <a:cs typeface="Cordia New" panose="020B0304020202020204" pitchFamily="34" charset="-34"/>
              </a:rPr>
              <a:t>teman</a:t>
            </a:r>
            <a:r>
              <a:rPr lang="en-US" altLang="ja-JP" sz="2200" kern="100" dirty="0">
                <a:ea typeface="ＭＳ 明朝" panose="02020609040205080304" pitchFamily="17" charset="-128"/>
                <a:cs typeface="Cordia New" panose="020B0304020202020204" pitchFamily="34" charset="-34"/>
              </a:rPr>
              <a:t> yang </a:t>
            </a:r>
            <a:r>
              <a:rPr lang="en-US" altLang="ja-JP" sz="2200" kern="100" dirty="0" err="1">
                <a:ea typeface="ＭＳ 明朝" panose="02020609040205080304" pitchFamily="17" charset="-128"/>
                <a:cs typeface="Cordia New" panose="020B0304020202020204" pitchFamily="34" charset="-34"/>
              </a:rPr>
              <a:t>tidak</a:t>
            </a:r>
            <a:r>
              <a:rPr lang="en-US" altLang="ja-JP" sz="2200" kern="100" dirty="0">
                <a:ea typeface="ＭＳ 明朝" panose="02020609040205080304" pitchFamily="17" charset="-128"/>
                <a:cs typeface="Cordia New" panose="020B0304020202020204" pitchFamily="34" charset="-34"/>
              </a:rPr>
              <a:t> </a:t>
            </a:r>
            <a:r>
              <a:rPr lang="en-US" altLang="ja-JP" sz="2200" kern="100" dirty="0" err="1">
                <a:ea typeface="ＭＳ 明朝" panose="02020609040205080304" pitchFamily="17" charset="-128"/>
                <a:cs typeface="Cordia New" panose="020B0304020202020204" pitchFamily="34" charset="-34"/>
              </a:rPr>
              <a:t>memelihara</a:t>
            </a:r>
            <a:r>
              <a:rPr lang="en-US" altLang="ja-JP" sz="2200" kern="100" dirty="0">
                <a:ea typeface="ＭＳ 明朝" panose="02020609040205080304" pitchFamily="17" charset="-128"/>
                <a:cs typeface="Cordia New" panose="020B0304020202020204" pitchFamily="34" charset="-34"/>
              </a:rPr>
              <a:t> </a:t>
            </a:r>
            <a:r>
              <a:rPr lang="en-US" altLang="ja-JP" sz="2200" kern="100" dirty="0" err="1">
                <a:ea typeface="ＭＳ 明朝" panose="02020609040205080304" pitchFamily="17" charset="-128"/>
                <a:cs typeface="Cordia New" panose="020B0304020202020204" pitchFamily="34" charset="-34"/>
              </a:rPr>
              <a:t>hewan</a:t>
            </a:r>
            <a:r>
              <a:rPr lang="en-US" altLang="ja-JP" sz="2200" kern="100" dirty="0">
                <a:ea typeface="ＭＳ 明朝" panose="02020609040205080304" pitchFamily="17" charset="-128"/>
                <a:cs typeface="Cordia New" panose="020B0304020202020204" pitchFamily="34" charset="-34"/>
              </a:rPr>
              <a:t>? </a:t>
            </a:r>
            <a:endParaRPr lang="ja-JP" altLang="ja-JP" sz="2200" kern="100" dirty="0">
              <a:effectLst/>
              <a:ea typeface="ＭＳ 明朝" panose="02020609040205080304" pitchFamily="17" charset="-128"/>
              <a:cs typeface="Cordia New" panose="020B0304020202020204" pitchFamily="34" charset="-34"/>
            </a:endParaRPr>
          </a:p>
        </p:txBody>
      </p:sp>
      <p:grpSp>
        <p:nvGrpSpPr>
          <p:cNvPr id="7" name="グループ化 6"/>
          <p:cNvGrpSpPr/>
          <p:nvPr/>
        </p:nvGrpSpPr>
        <p:grpSpPr>
          <a:xfrm>
            <a:off x="96664" y="164647"/>
            <a:ext cx="9041649" cy="432029"/>
            <a:chOff x="96664" y="164647"/>
            <a:chExt cx="9041649" cy="432029"/>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
        <p:nvSpPr>
          <p:cNvPr id="11" name="正方形/長方形 10"/>
          <p:cNvSpPr/>
          <p:nvPr/>
        </p:nvSpPr>
        <p:spPr>
          <a:xfrm>
            <a:off x="0" y="927100"/>
            <a:ext cx="3419475" cy="50482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b="1" dirty="0" err="1">
                <a:solidFill>
                  <a:srgbClr val="048C69"/>
                </a:solidFill>
                <a:latin typeface="Rockwell" panose="02060603020205020403" pitchFamily="18" charset="0"/>
              </a:rPr>
              <a:t>Kerjakan</a:t>
            </a:r>
            <a:r>
              <a:rPr lang="en-US" altLang="ja-JP" b="1" dirty="0">
                <a:solidFill>
                  <a:srgbClr val="048C69"/>
                </a:solidFill>
                <a:latin typeface="Rockwell" panose="02060603020205020403" pitchFamily="18" charset="0"/>
              </a:rPr>
              <a:t> </a:t>
            </a:r>
            <a:r>
              <a:rPr lang="en-US" altLang="ja-JP" b="1" dirty="0" err="1">
                <a:solidFill>
                  <a:srgbClr val="048C69"/>
                </a:solidFill>
                <a:latin typeface="Rockwell" panose="02060603020205020403" pitchFamily="18" charset="0"/>
              </a:rPr>
              <a:t>Lembar</a:t>
            </a:r>
            <a:r>
              <a:rPr lang="en-US" altLang="ja-JP" b="1" dirty="0">
                <a:solidFill>
                  <a:srgbClr val="048C69"/>
                </a:solidFill>
                <a:latin typeface="Rockwell" panose="02060603020205020403" pitchFamily="18" charset="0"/>
              </a:rPr>
              <a:t> </a:t>
            </a:r>
            <a:r>
              <a:rPr lang="en-US" altLang="ja-JP" b="1" dirty="0" err="1">
                <a:solidFill>
                  <a:srgbClr val="048C69"/>
                </a:solidFill>
                <a:latin typeface="Rockwell" panose="02060603020205020403" pitchFamily="18" charset="0"/>
              </a:rPr>
              <a:t>Kerja</a:t>
            </a:r>
            <a:r>
              <a:rPr lang="en-US" altLang="ja-JP" b="1" dirty="0">
                <a:solidFill>
                  <a:srgbClr val="048C69"/>
                </a:solidFill>
                <a:latin typeface="Rockwell" panose="02060603020205020403" pitchFamily="18" charset="0"/>
              </a:rPr>
              <a:t> </a:t>
            </a:r>
            <a:r>
              <a:rPr lang="en-US" altLang="ja-JP" b="1" dirty="0" smtClean="0">
                <a:solidFill>
                  <a:srgbClr val="048C69"/>
                </a:solidFill>
                <a:latin typeface="Rockwell" panose="02060603020205020403" pitchFamily="18" charset="0"/>
              </a:rPr>
              <a:t>3 </a:t>
            </a:r>
            <a:endParaRPr lang="ja-JP" altLang="en-US" b="1" dirty="0">
              <a:solidFill>
                <a:srgbClr val="048C69"/>
              </a:solidFill>
              <a:latin typeface="Rockwell" panose="02060603020205020403" pitchFamily="18" charset="0"/>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57189" y="4374629"/>
            <a:ext cx="1673477"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1384" y="4370593"/>
            <a:ext cx="1041511"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724128" y="4340133"/>
            <a:ext cx="1614409"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355976" y="4381858"/>
            <a:ext cx="104850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グループ化 16"/>
          <p:cNvGrpSpPr/>
          <p:nvPr/>
        </p:nvGrpSpPr>
        <p:grpSpPr>
          <a:xfrm>
            <a:off x="3149109" y="4855147"/>
            <a:ext cx="1000392" cy="810437"/>
            <a:chOff x="3230666" y="4202739"/>
            <a:chExt cx="1000392" cy="810437"/>
          </a:xfrm>
        </p:grpSpPr>
        <p:sp>
          <p:nvSpPr>
            <p:cNvPr id="6" name="角丸四角形吹き出し 5"/>
            <p:cNvSpPr/>
            <p:nvPr/>
          </p:nvSpPr>
          <p:spPr>
            <a:xfrm>
              <a:off x="3230666" y="4202739"/>
              <a:ext cx="837278" cy="810437"/>
            </a:xfrm>
            <a:prstGeom prst="wedgeRoundRectCallout">
              <a:avLst>
                <a:gd name="adj1" fmla="val -75439"/>
                <a:gd name="adj2" fmla="val -29173"/>
                <a:gd name="adj3" fmla="val 16667"/>
              </a:avLst>
            </a:prstGeom>
            <a:ln w="19050">
              <a:solidFill>
                <a:srgbClr val="048C6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1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9289" y="4365104"/>
              <a:ext cx="418490" cy="497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a:xfrm>
              <a:off x="3531828" y="4218424"/>
              <a:ext cx="699230" cy="707886"/>
            </a:xfrm>
            <a:prstGeom prst="rect">
              <a:avLst/>
            </a:prstGeom>
            <a:noFill/>
          </p:spPr>
          <p:txBody>
            <a:bodyPr wrap="none" lIns="91440" tIns="45720" rIns="91440" bIns="45720">
              <a:spAutoFit/>
            </a:bodyPr>
            <a:lstStyle/>
            <a:p>
              <a:pPr algn="ctr"/>
              <a:r>
                <a:rPr lang="ja-JP" altLang="en-US"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endParaRPr lang="ja-JP" altLang="en-US" sz="4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pSp>
      <p:grpSp>
        <p:nvGrpSpPr>
          <p:cNvPr id="20" name="グループ化 19"/>
          <p:cNvGrpSpPr/>
          <p:nvPr/>
        </p:nvGrpSpPr>
        <p:grpSpPr>
          <a:xfrm>
            <a:off x="3847576" y="3946178"/>
            <a:ext cx="566181" cy="769441"/>
            <a:chOff x="3847576" y="3946178"/>
            <a:chExt cx="566181" cy="769441"/>
          </a:xfrm>
        </p:grpSpPr>
        <p:sp>
          <p:nvSpPr>
            <p:cNvPr id="21" name="角丸四角形吹き出し 20"/>
            <p:cNvSpPr/>
            <p:nvPr/>
          </p:nvSpPr>
          <p:spPr>
            <a:xfrm>
              <a:off x="3861445" y="4086597"/>
              <a:ext cx="519884" cy="503218"/>
            </a:xfrm>
            <a:prstGeom prst="wedgeRoundRectCallout">
              <a:avLst>
                <a:gd name="adj1" fmla="val 79850"/>
                <a:gd name="adj2" fmla="val 38734"/>
                <a:gd name="adj3" fmla="val 16667"/>
              </a:avLst>
            </a:prstGeom>
            <a:ln w="19050">
              <a:solidFill>
                <a:srgbClr val="048C6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8" name="正方形/長方形 17"/>
            <p:cNvSpPr/>
            <p:nvPr/>
          </p:nvSpPr>
          <p:spPr>
            <a:xfrm>
              <a:off x="3847576" y="3946178"/>
              <a:ext cx="566181" cy="769441"/>
            </a:xfrm>
            <a:prstGeom prst="rect">
              <a:avLst/>
            </a:prstGeom>
            <a:noFill/>
          </p:spPr>
          <p:txBody>
            <a:bodyPr wrap="none" lIns="91440" tIns="45720" rIns="91440" bIns="45720">
              <a:spAutoFit/>
            </a:bodyPr>
            <a:lstStyle/>
            <a:p>
              <a:pPr algn="ctr"/>
              <a:r>
                <a:rPr lang="en-US" altLang="ja-JP" sz="4400" dirty="0" smtClean="0">
                  <a:ln w="18415" cmpd="sng">
                    <a:solidFill>
                      <a:srgbClr val="FFFFFF"/>
                    </a:solidFill>
                    <a:prstDash val="solid"/>
                  </a:ln>
                  <a:solidFill>
                    <a:schemeClr val="accent1">
                      <a:lumMod val="75000"/>
                    </a:schemeClr>
                  </a:solidFill>
                  <a:effectLst>
                    <a:outerShdw blurRad="63500" dir="3600000" algn="tl" rotWithShape="0">
                      <a:srgbClr val="000000">
                        <a:alpha val="70000"/>
                      </a:srgbClr>
                    </a:outerShdw>
                  </a:effectLst>
                </a:rPr>
                <a:t>O</a:t>
              </a:r>
            </a:p>
          </p:txBody>
        </p:sp>
      </p:grpSp>
      <p:grpSp>
        <p:nvGrpSpPr>
          <p:cNvPr id="23" name="グループ化 22"/>
          <p:cNvGrpSpPr/>
          <p:nvPr/>
        </p:nvGrpSpPr>
        <p:grpSpPr>
          <a:xfrm>
            <a:off x="5508104" y="3942581"/>
            <a:ext cx="571872" cy="769441"/>
            <a:chOff x="5508104" y="3942581"/>
            <a:chExt cx="571872" cy="769441"/>
          </a:xfrm>
        </p:grpSpPr>
        <p:sp>
          <p:nvSpPr>
            <p:cNvPr id="22" name="角丸四角形吹き出し 21"/>
            <p:cNvSpPr/>
            <p:nvPr/>
          </p:nvSpPr>
          <p:spPr>
            <a:xfrm>
              <a:off x="5508104" y="4098049"/>
              <a:ext cx="571872" cy="503218"/>
            </a:xfrm>
            <a:prstGeom prst="wedgeRoundRectCallout">
              <a:avLst>
                <a:gd name="adj1" fmla="val 77185"/>
                <a:gd name="adj2" fmla="val 29271"/>
                <a:gd name="adj3" fmla="val 16667"/>
              </a:avLst>
            </a:prstGeom>
            <a:ln w="19050">
              <a:solidFill>
                <a:srgbClr val="048C6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5" name="正方形/長方形 24"/>
            <p:cNvSpPr/>
            <p:nvPr/>
          </p:nvSpPr>
          <p:spPr>
            <a:xfrm>
              <a:off x="5553194" y="3942581"/>
              <a:ext cx="478016" cy="769441"/>
            </a:xfrm>
            <a:prstGeom prst="rect">
              <a:avLst/>
            </a:prstGeom>
            <a:noFill/>
          </p:spPr>
          <p:txBody>
            <a:bodyPr wrap="none" lIns="91440" tIns="45720" rIns="91440" bIns="45720">
              <a:spAutoFit/>
            </a:bodyPr>
            <a:lstStyle/>
            <a:p>
              <a:pPr algn="ctr"/>
              <a:r>
                <a:rPr lang="en-US" altLang="ja-JP" sz="4400"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X</a:t>
              </a:r>
            </a:p>
          </p:txBody>
        </p:sp>
      </p:grpSp>
      <p:grpSp>
        <p:nvGrpSpPr>
          <p:cNvPr id="26" name="グループ化 25"/>
          <p:cNvGrpSpPr/>
          <p:nvPr/>
        </p:nvGrpSpPr>
        <p:grpSpPr>
          <a:xfrm>
            <a:off x="7236296" y="3915091"/>
            <a:ext cx="792088" cy="792000"/>
            <a:chOff x="7236296" y="3915091"/>
            <a:chExt cx="792088" cy="792000"/>
          </a:xfrm>
        </p:grpSpPr>
        <p:sp>
          <p:nvSpPr>
            <p:cNvPr id="24" name="雲形吹き出し 23"/>
            <p:cNvSpPr/>
            <p:nvPr/>
          </p:nvSpPr>
          <p:spPr>
            <a:xfrm>
              <a:off x="7236296" y="3915091"/>
              <a:ext cx="792088" cy="792000"/>
            </a:xfrm>
            <a:prstGeom prst="cloudCallout">
              <a:avLst>
                <a:gd name="adj1" fmla="val 56128"/>
                <a:gd name="adj2" fmla="val 49271"/>
              </a:avLst>
            </a:prstGeom>
            <a:ln>
              <a:solidFill>
                <a:srgbClr val="048C6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8196"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52361" y="4077423"/>
              <a:ext cx="359999" cy="390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1446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32" presetClass="emph" presetSubtype="0" fill="hold" nodeType="withEffect">
                                  <p:stCondLst>
                                    <p:cond delay="0"/>
                                  </p:stCondLst>
                                  <p:childTnLst>
                                    <p:animRot by="120000">
                                      <p:cBhvr>
                                        <p:cTn id="19" dur="75" fill="hold">
                                          <p:stCondLst>
                                            <p:cond delay="0"/>
                                          </p:stCondLst>
                                        </p:cTn>
                                        <p:tgtEl>
                                          <p:spTgt spid="20"/>
                                        </p:tgtEl>
                                        <p:attrNameLst>
                                          <p:attrName>r</p:attrName>
                                        </p:attrNameLst>
                                      </p:cBhvr>
                                    </p:animRot>
                                    <p:animRot by="-240000">
                                      <p:cBhvr>
                                        <p:cTn id="20" dur="150" fill="hold">
                                          <p:stCondLst>
                                            <p:cond delay="150"/>
                                          </p:stCondLst>
                                        </p:cTn>
                                        <p:tgtEl>
                                          <p:spTgt spid="20"/>
                                        </p:tgtEl>
                                        <p:attrNameLst>
                                          <p:attrName>r</p:attrName>
                                        </p:attrNameLst>
                                      </p:cBhvr>
                                    </p:animRot>
                                    <p:animRot by="240000">
                                      <p:cBhvr>
                                        <p:cTn id="21" dur="150" fill="hold">
                                          <p:stCondLst>
                                            <p:cond delay="300"/>
                                          </p:stCondLst>
                                        </p:cTn>
                                        <p:tgtEl>
                                          <p:spTgt spid="20"/>
                                        </p:tgtEl>
                                        <p:attrNameLst>
                                          <p:attrName>r</p:attrName>
                                        </p:attrNameLst>
                                      </p:cBhvr>
                                    </p:animRot>
                                    <p:animRot by="-240000">
                                      <p:cBhvr>
                                        <p:cTn id="22" dur="150" fill="hold">
                                          <p:stCondLst>
                                            <p:cond delay="450"/>
                                          </p:stCondLst>
                                        </p:cTn>
                                        <p:tgtEl>
                                          <p:spTgt spid="20"/>
                                        </p:tgtEl>
                                        <p:attrNameLst>
                                          <p:attrName>r</p:attrName>
                                        </p:attrNameLst>
                                      </p:cBhvr>
                                    </p:animRot>
                                    <p:animRot by="120000">
                                      <p:cBhvr>
                                        <p:cTn id="23" dur="150" fill="hold">
                                          <p:stCondLst>
                                            <p:cond delay="600"/>
                                          </p:stCondLst>
                                        </p:cTn>
                                        <p:tgtEl>
                                          <p:spTgt spid="20"/>
                                        </p:tgtEl>
                                        <p:attrNameLst>
                                          <p:attrName>r</p:attrName>
                                        </p:attrNameLst>
                                      </p:cBhvr>
                                    </p:animRot>
                                  </p:childTnLst>
                                </p:cTn>
                              </p:par>
                              <p:par>
                                <p:cTn id="24" presetID="32" presetClass="emph" presetSubtype="0" fill="hold" nodeType="withEffect">
                                  <p:stCondLst>
                                    <p:cond delay="0"/>
                                  </p:stCondLst>
                                  <p:childTnLst>
                                    <p:animRot by="120000">
                                      <p:cBhvr>
                                        <p:cTn id="25" dur="75" fill="hold">
                                          <p:stCondLst>
                                            <p:cond delay="0"/>
                                          </p:stCondLst>
                                        </p:cTn>
                                        <p:tgtEl>
                                          <p:spTgt spid="23"/>
                                        </p:tgtEl>
                                        <p:attrNameLst>
                                          <p:attrName>r</p:attrName>
                                        </p:attrNameLst>
                                      </p:cBhvr>
                                    </p:animRot>
                                    <p:animRot by="-240000">
                                      <p:cBhvr>
                                        <p:cTn id="26" dur="150" fill="hold">
                                          <p:stCondLst>
                                            <p:cond delay="150"/>
                                          </p:stCondLst>
                                        </p:cTn>
                                        <p:tgtEl>
                                          <p:spTgt spid="23"/>
                                        </p:tgtEl>
                                        <p:attrNameLst>
                                          <p:attrName>r</p:attrName>
                                        </p:attrNameLst>
                                      </p:cBhvr>
                                    </p:animRot>
                                    <p:animRot by="240000">
                                      <p:cBhvr>
                                        <p:cTn id="27" dur="150" fill="hold">
                                          <p:stCondLst>
                                            <p:cond delay="300"/>
                                          </p:stCondLst>
                                        </p:cTn>
                                        <p:tgtEl>
                                          <p:spTgt spid="23"/>
                                        </p:tgtEl>
                                        <p:attrNameLst>
                                          <p:attrName>r</p:attrName>
                                        </p:attrNameLst>
                                      </p:cBhvr>
                                    </p:animRot>
                                    <p:animRot by="-240000">
                                      <p:cBhvr>
                                        <p:cTn id="28" dur="150" fill="hold">
                                          <p:stCondLst>
                                            <p:cond delay="450"/>
                                          </p:stCondLst>
                                        </p:cTn>
                                        <p:tgtEl>
                                          <p:spTgt spid="23"/>
                                        </p:tgtEl>
                                        <p:attrNameLst>
                                          <p:attrName>r</p:attrName>
                                        </p:attrNameLst>
                                      </p:cBhvr>
                                    </p:animRot>
                                    <p:animRot by="120000">
                                      <p:cBhvr>
                                        <p:cTn id="29" dur="150" fill="hold">
                                          <p:stCondLst>
                                            <p:cond delay="600"/>
                                          </p:stCondLst>
                                        </p:cTn>
                                        <p:tgtEl>
                                          <p:spTgt spid="23"/>
                                        </p:tgtEl>
                                        <p:attrNameLst>
                                          <p:attrName>r</p:attrName>
                                        </p:attrNameLst>
                                      </p:cBhvr>
                                    </p:animRot>
                                  </p:childTnLst>
                                </p:cTn>
                              </p:par>
                              <p:par>
                                <p:cTn id="30" presetID="32" presetClass="emph" presetSubtype="0" fill="hold" nodeType="withEffect">
                                  <p:stCondLst>
                                    <p:cond delay="0"/>
                                  </p:stCondLst>
                                  <p:childTnLst>
                                    <p:animRot by="120000">
                                      <p:cBhvr>
                                        <p:cTn id="31" dur="75" fill="hold">
                                          <p:stCondLst>
                                            <p:cond delay="0"/>
                                          </p:stCondLst>
                                        </p:cTn>
                                        <p:tgtEl>
                                          <p:spTgt spid="26"/>
                                        </p:tgtEl>
                                        <p:attrNameLst>
                                          <p:attrName>r</p:attrName>
                                        </p:attrNameLst>
                                      </p:cBhvr>
                                    </p:animRot>
                                    <p:animRot by="-240000">
                                      <p:cBhvr>
                                        <p:cTn id="32" dur="150" fill="hold">
                                          <p:stCondLst>
                                            <p:cond delay="150"/>
                                          </p:stCondLst>
                                        </p:cTn>
                                        <p:tgtEl>
                                          <p:spTgt spid="26"/>
                                        </p:tgtEl>
                                        <p:attrNameLst>
                                          <p:attrName>r</p:attrName>
                                        </p:attrNameLst>
                                      </p:cBhvr>
                                    </p:animRot>
                                    <p:animRot by="240000">
                                      <p:cBhvr>
                                        <p:cTn id="33" dur="150" fill="hold">
                                          <p:stCondLst>
                                            <p:cond delay="300"/>
                                          </p:stCondLst>
                                        </p:cTn>
                                        <p:tgtEl>
                                          <p:spTgt spid="26"/>
                                        </p:tgtEl>
                                        <p:attrNameLst>
                                          <p:attrName>r</p:attrName>
                                        </p:attrNameLst>
                                      </p:cBhvr>
                                    </p:animRot>
                                    <p:animRot by="-240000">
                                      <p:cBhvr>
                                        <p:cTn id="34" dur="150" fill="hold">
                                          <p:stCondLst>
                                            <p:cond delay="450"/>
                                          </p:stCondLst>
                                        </p:cTn>
                                        <p:tgtEl>
                                          <p:spTgt spid="26"/>
                                        </p:tgtEl>
                                        <p:attrNameLst>
                                          <p:attrName>r</p:attrName>
                                        </p:attrNameLst>
                                      </p:cBhvr>
                                    </p:animRot>
                                    <p:animRot by="120000">
                                      <p:cBhvr>
                                        <p:cTn id="35" dur="150" fill="hold">
                                          <p:stCondLst>
                                            <p:cond delay="600"/>
                                          </p:stCondLst>
                                        </p:cTn>
                                        <p:tgtEl>
                                          <p:spTgt spid="26"/>
                                        </p:tgtEl>
                                        <p:attrNameLst>
                                          <p:attrName>r</p:attrName>
                                        </p:attrNameLst>
                                      </p:cBhvr>
                                    </p:animRot>
                                  </p:childTnLst>
                                </p:cTn>
                              </p:par>
                            </p:childTnLst>
                          </p:cTn>
                        </p:par>
                        <p:par>
                          <p:cTn id="36" fill="hold">
                            <p:stCondLst>
                              <p:cond delay="1250"/>
                            </p:stCondLst>
                            <p:childTnLst>
                              <p:par>
                                <p:cTn id="37" presetID="47"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50"/>
                                        <p:tgtEl>
                                          <p:spTgt spid="11"/>
                                        </p:tgtEl>
                                      </p:cBhvr>
                                    </p:animEffect>
                                    <p:anim calcmode="lin" valueType="num">
                                      <p:cBhvr>
                                        <p:cTn id="40" dur="250" fill="hold"/>
                                        <p:tgtEl>
                                          <p:spTgt spid="11"/>
                                        </p:tgtEl>
                                        <p:attrNameLst>
                                          <p:attrName>ppt_x</p:attrName>
                                        </p:attrNameLst>
                                      </p:cBhvr>
                                      <p:tavLst>
                                        <p:tav tm="0">
                                          <p:val>
                                            <p:strVal val="#ppt_x"/>
                                          </p:val>
                                        </p:tav>
                                        <p:tav tm="100000">
                                          <p:val>
                                            <p:strVal val="#ppt_x"/>
                                          </p:val>
                                        </p:tav>
                                      </p:tavLst>
                                    </p:anim>
                                    <p:anim calcmode="lin" valueType="num">
                                      <p:cBhvr>
                                        <p:cTn id="41"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69565" y="1878732"/>
            <a:ext cx="8172400" cy="4422896"/>
          </a:xfrm>
        </p:spPr>
        <p:txBody>
          <a:bodyPr anchor="t">
            <a:noAutofit/>
          </a:bodyPr>
          <a:lstStyle/>
          <a:p>
            <a:pPr marL="0" lvl="0" indent="0">
              <a:lnSpc>
                <a:spcPct val="100000"/>
              </a:lnSpc>
              <a:spcBef>
                <a:spcPts val="0"/>
              </a:spcBef>
              <a:spcAft>
                <a:spcPts val="1800"/>
              </a:spcAft>
              <a:buNone/>
            </a:pPr>
            <a:r>
              <a:rPr lang="ja-JP" altLang="en-US" dirty="0" smtClean="0">
                <a:latin typeface="+mn-ea"/>
              </a:rPr>
              <a:t>（</a:t>
            </a:r>
            <a:r>
              <a:rPr lang="en-US" altLang="ja-JP" dirty="0">
                <a:latin typeface="+mn-ea"/>
              </a:rPr>
              <a:t>1</a:t>
            </a:r>
            <a:r>
              <a:rPr lang="ja-JP" altLang="en-US" dirty="0" smtClean="0">
                <a:latin typeface="+mn-ea"/>
              </a:rPr>
              <a:t>）</a:t>
            </a:r>
            <a:r>
              <a:rPr lang="ja-JP" altLang="ja-JP" dirty="0" smtClean="0">
                <a:latin typeface="+mn-ea"/>
              </a:rPr>
              <a:t>（</a:t>
            </a:r>
            <a:r>
              <a:rPr lang="ja-JP" altLang="ja-JP" u="dotted" dirty="0">
                <a:latin typeface="+mn-ea"/>
              </a:rPr>
              <a:t>　　　　</a:t>
            </a:r>
            <a:r>
              <a:rPr lang="ja-JP" altLang="ja-JP" dirty="0">
                <a:latin typeface="+mn-ea"/>
              </a:rPr>
              <a:t>）を　かっています</a:t>
            </a:r>
            <a:r>
              <a:rPr lang="ja-JP" altLang="ja-JP" dirty="0" smtClean="0">
                <a:latin typeface="+mn-ea"/>
              </a:rPr>
              <a:t>。</a:t>
            </a:r>
            <a:endParaRPr lang="en-US" altLang="ja-JP" dirty="0" smtClean="0">
              <a:latin typeface="+mn-ea"/>
            </a:endParaRPr>
          </a:p>
          <a:p>
            <a:pPr marL="0" lvl="0" indent="0">
              <a:lnSpc>
                <a:spcPct val="100000"/>
              </a:lnSpc>
              <a:spcBef>
                <a:spcPts val="0"/>
              </a:spcBef>
              <a:spcAft>
                <a:spcPts val="1800"/>
              </a:spcAft>
              <a:buNone/>
            </a:pPr>
            <a:endParaRPr lang="en-US" altLang="ja-JP" dirty="0" smtClean="0">
              <a:latin typeface="+mn-ea"/>
            </a:endParaRPr>
          </a:p>
          <a:p>
            <a:pPr marL="0" indent="0">
              <a:lnSpc>
                <a:spcPct val="100000"/>
              </a:lnSpc>
              <a:spcBef>
                <a:spcPts val="0"/>
              </a:spcBef>
              <a:spcAft>
                <a:spcPts val="1800"/>
              </a:spcAft>
              <a:buNone/>
            </a:pPr>
            <a:r>
              <a:rPr lang="ja-JP" altLang="en-US" dirty="0">
                <a:latin typeface="+mn-ea"/>
              </a:rPr>
              <a:t>（</a:t>
            </a:r>
            <a:r>
              <a:rPr lang="en-US" altLang="ja-JP" dirty="0">
                <a:latin typeface="+mn-ea"/>
              </a:rPr>
              <a:t>2</a:t>
            </a:r>
            <a:r>
              <a:rPr lang="ja-JP" altLang="en-US" dirty="0" smtClean="0">
                <a:latin typeface="+mn-ea"/>
              </a:rPr>
              <a:t>）</a:t>
            </a:r>
            <a:r>
              <a:rPr lang="ja-JP" altLang="ja-JP" dirty="0" smtClean="0">
                <a:latin typeface="+mn-ea"/>
              </a:rPr>
              <a:t>（</a:t>
            </a:r>
            <a:r>
              <a:rPr lang="ja-JP" altLang="ja-JP" u="dotted" dirty="0">
                <a:latin typeface="+mn-ea"/>
              </a:rPr>
              <a:t>　　　　</a:t>
            </a:r>
            <a:r>
              <a:rPr lang="ja-JP" altLang="ja-JP" dirty="0">
                <a:latin typeface="+mn-ea"/>
              </a:rPr>
              <a:t>）（</a:t>
            </a:r>
            <a:r>
              <a:rPr lang="ja-JP" altLang="ja-JP" u="dotted" dirty="0">
                <a:latin typeface="+mn-ea"/>
              </a:rPr>
              <a:t>　　　　</a:t>
            </a:r>
            <a:r>
              <a:rPr lang="ja-JP" altLang="ja-JP" dirty="0">
                <a:latin typeface="+mn-ea"/>
              </a:rPr>
              <a:t>）</a:t>
            </a:r>
            <a:endParaRPr lang="en-US" altLang="ja-JP" dirty="0">
              <a:latin typeface="+mn-ea"/>
            </a:endParaRPr>
          </a:p>
          <a:p>
            <a:pPr marL="0" lvl="0" indent="0">
              <a:lnSpc>
                <a:spcPct val="100000"/>
              </a:lnSpc>
              <a:spcBef>
                <a:spcPts val="0"/>
              </a:spcBef>
              <a:spcAft>
                <a:spcPts val="1800"/>
              </a:spcAft>
              <a:buNone/>
            </a:pPr>
            <a:endParaRPr lang="ja-JP" altLang="ja-JP" dirty="0" smtClean="0">
              <a:latin typeface="+mn-ea"/>
            </a:endParaRPr>
          </a:p>
        </p:txBody>
      </p:sp>
      <p:grpSp>
        <p:nvGrpSpPr>
          <p:cNvPr id="5" name="グループ化 4"/>
          <p:cNvGrpSpPr/>
          <p:nvPr/>
        </p:nvGrpSpPr>
        <p:grpSpPr>
          <a:xfrm>
            <a:off x="96664" y="164647"/>
            <a:ext cx="9041649" cy="432029"/>
            <a:chOff x="96664" y="164647"/>
            <a:chExt cx="9041649" cy="432029"/>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
        <p:nvSpPr>
          <p:cNvPr id="8" name="テキスト ボックス 7"/>
          <p:cNvSpPr txBox="1"/>
          <p:nvPr/>
        </p:nvSpPr>
        <p:spPr>
          <a:xfrm>
            <a:off x="2267744" y="2276872"/>
            <a:ext cx="4985621" cy="400110"/>
          </a:xfrm>
          <a:prstGeom prst="rect">
            <a:avLst/>
          </a:prstGeom>
          <a:noFill/>
        </p:spPr>
        <p:txBody>
          <a:bodyPr wrap="square" rtlCol="0">
            <a:spAutoFit/>
          </a:bodyPr>
          <a:lstStyle/>
          <a:p>
            <a:r>
              <a:rPr kumimoji="1" lang="en-US" altLang="ja-JP" sz="2000" dirty="0" smtClean="0"/>
              <a:t>O</a:t>
            </a:r>
            <a:r>
              <a:rPr lang="en-US" altLang="ja-JP" sz="2000" dirty="0"/>
              <a:t> </a:t>
            </a:r>
            <a:r>
              <a:rPr lang="en-US" altLang="ja-JP" sz="2000" dirty="0" err="1" smtClean="0"/>
              <a:t>katte</a:t>
            </a:r>
            <a:r>
              <a:rPr lang="en-US" altLang="ja-JP" sz="2000" dirty="0" smtClean="0"/>
              <a:t> </a:t>
            </a:r>
            <a:r>
              <a:rPr lang="en-US" altLang="ja-JP" sz="2000" dirty="0" err="1" smtClean="0"/>
              <a:t>imasu</a:t>
            </a:r>
            <a:endParaRPr kumimoji="1" lang="en-US" altLang="ja-JP" sz="2000" dirty="0" smtClean="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612" y="510580"/>
            <a:ext cx="731520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233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1"/>
          <p:cNvSpPr txBox="1">
            <a:spLocks/>
          </p:cNvSpPr>
          <p:nvPr/>
        </p:nvSpPr>
        <p:spPr>
          <a:xfrm>
            <a:off x="971601" y="3704332"/>
            <a:ext cx="7200800" cy="232091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altLang="ja-JP" sz="2400" dirty="0" smtClean="0"/>
              <a:t>Ada </a:t>
            </a:r>
            <a:r>
              <a:rPr lang="en-US" altLang="ja-JP" sz="2400" dirty="0" err="1" smtClean="0"/>
              <a:t>berapa</a:t>
            </a:r>
            <a:r>
              <a:rPr lang="en-US" altLang="ja-JP" sz="2400" dirty="0" smtClean="0"/>
              <a:t> </a:t>
            </a:r>
            <a:r>
              <a:rPr lang="en-US" altLang="ja-JP" sz="2400" dirty="0" err="1" smtClean="0"/>
              <a:t>banyak</a:t>
            </a:r>
            <a:r>
              <a:rPr lang="en-US" altLang="ja-JP" sz="2400" dirty="0" smtClean="0"/>
              <a:t> </a:t>
            </a:r>
            <a:r>
              <a:rPr lang="en-US" altLang="ja-JP" sz="2400" dirty="0" err="1" smtClean="0"/>
              <a:t>siswa</a:t>
            </a:r>
            <a:r>
              <a:rPr lang="en-US" altLang="ja-JP" sz="2400" dirty="0" smtClean="0"/>
              <a:t> di </a:t>
            </a:r>
            <a:r>
              <a:rPr lang="en-US" altLang="ja-JP" sz="2400" dirty="0" err="1" smtClean="0"/>
              <a:t>kelas</a:t>
            </a:r>
            <a:r>
              <a:rPr lang="en-US" altLang="ja-JP" sz="2400" dirty="0" smtClean="0"/>
              <a:t> yang </a:t>
            </a:r>
            <a:r>
              <a:rPr lang="en-US" altLang="ja-JP" sz="2400" dirty="0" err="1" smtClean="0"/>
              <a:t>memelihara</a:t>
            </a:r>
            <a:r>
              <a:rPr lang="en-US" altLang="ja-JP" sz="2400" dirty="0" smtClean="0"/>
              <a:t> </a:t>
            </a:r>
            <a:r>
              <a:rPr lang="en-US" altLang="ja-JP" sz="2400" dirty="0" err="1" smtClean="0"/>
              <a:t>binatang</a:t>
            </a:r>
            <a:r>
              <a:rPr lang="en-US" altLang="ja-JP" sz="2400" dirty="0" smtClean="0"/>
              <a:t> </a:t>
            </a:r>
            <a:r>
              <a:rPr lang="en-US" altLang="ja-JP" sz="2400" dirty="0" err="1" smtClean="0"/>
              <a:t>peliharaan</a:t>
            </a:r>
            <a:r>
              <a:rPr lang="en-US" altLang="ja-JP" sz="2400" dirty="0" smtClean="0"/>
              <a:t>? </a:t>
            </a:r>
            <a:r>
              <a:rPr lang="en-US" altLang="ja-JP" sz="2400" dirty="0" err="1" smtClean="0"/>
              <a:t>Bagi</a:t>
            </a:r>
            <a:r>
              <a:rPr lang="en-US" altLang="ja-JP" sz="2400" dirty="0" smtClean="0"/>
              <a:t> yang </a:t>
            </a:r>
            <a:r>
              <a:rPr lang="en-US" altLang="ja-JP" sz="2400" dirty="0" err="1" smtClean="0"/>
              <a:t>belum</a:t>
            </a:r>
            <a:r>
              <a:rPr lang="en-US" altLang="ja-JP" sz="2400" dirty="0" smtClean="0"/>
              <a:t>, </a:t>
            </a:r>
            <a:r>
              <a:rPr lang="en-US" altLang="ja-JP" sz="2400" dirty="0" err="1" smtClean="0"/>
              <a:t>apakah</a:t>
            </a:r>
            <a:r>
              <a:rPr lang="en-US" altLang="ja-JP" sz="2400" dirty="0" smtClean="0"/>
              <a:t> </a:t>
            </a:r>
            <a:r>
              <a:rPr lang="en-US" altLang="ja-JP" sz="2400" dirty="0" err="1" smtClean="0"/>
              <a:t>terpikirkan</a:t>
            </a:r>
            <a:r>
              <a:rPr lang="en-US" altLang="ja-JP" sz="2400" dirty="0" smtClean="0"/>
              <a:t> </a:t>
            </a:r>
            <a:r>
              <a:rPr lang="en-US" altLang="ja-JP" sz="2400" dirty="0" err="1" smtClean="0"/>
              <a:t>untuk</a:t>
            </a:r>
            <a:r>
              <a:rPr lang="en-US" altLang="ja-JP" sz="2400" dirty="0" smtClean="0"/>
              <a:t> </a:t>
            </a:r>
            <a:r>
              <a:rPr lang="en-US" altLang="ja-JP" sz="2400" dirty="0" err="1" smtClean="0"/>
              <a:t>memelihara</a:t>
            </a:r>
            <a:r>
              <a:rPr lang="en-US" altLang="ja-JP" sz="2400" dirty="0" smtClean="0"/>
              <a:t> </a:t>
            </a:r>
            <a:r>
              <a:rPr lang="en-US" altLang="ja-JP" sz="2400" dirty="0" err="1" smtClean="0"/>
              <a:t>binatang</a:t>
            </a:r>
            <a:r>
              <a:rPr lang="en-US" altLang="ja-JP" sz="2400" dirty="0" smtClean="0"/>
              <a:t> </a:t>
            </a:r>
            <a:r>
              <a:rPr lang="en-US" altLang="ja-JP" sz="2400" dirty="0" err="1" smtClean="0"/>
              <a:t>peliharaan</a:t>
            </a:r>
            <a:r>
              <a:rPr lang="en-US" altLang="ja-JP" sz="2400" dirty="0" smtClean="0"/>
              <a:t> di </a:t>
            </a:r>
            <a:r>
              <a:rPr lang="en-US" altLang="ja-JP" sz="2400" dirty="0" err="1" smtClean="0"/>
              <a:t>waktu</a:t>
            </a:r>
            <a:r>
              <a:rPr lang="en-US" altLang="ja-JP" sz="2400" dirty="0" smtClean="0"/>
              <a:t> yang </a:t>
            </a:r>
            <a:r>
              <a:rPr lang="en-US" altLang="ja-JP" sz="2400" dirty="0" err="1" smtClean="0"/>
              <a:t>akan</a:t>
            </a:r>
            <a:r>
              <a:rPr lang="en-US" altLang="ja-JP" sz="2400" dirty="0" smtClean="0"/>
              <a:t> </a:t>
            </a:r>
            <a:r>
              <a:rPr lang="en-US" altLang="ja-JP" sz="2400" dirty="0" err="1" smtClean="0"/>
              <a:t>datang</a:t>
            </a:r>
            <a:r>
              <a:rPr lang="en-US" altLang="ja-JP" sz="2400" dirty="0" smtClean="0"/>
              <a:t>? </a:t>
            </a:r>
            <a:r>
              <a:rPr lang="en-US" altLang="ja-JP" sz="2400" dirty="0" err="1" smtClean="0"/>
              <a:t>Binatang</a:t>
            </a:r>
            <a:r>
              <a:rPr lang="en-US" altLang="ja-JP" sz="2400" dirty="0" smtClean="0"/>
              <a:t> </a:t>
            </a:r>
            <a:r>
              <a:rPr lang="en-US" altLang="ja-JP" sz="2400" dirty="0" err="1" smtClean="0"/>
              <a:t>apa</a:t>
            </a:r>
            <a:r>
              <a:rPr lang="en-US" altLang="ja-JP" sz="2400" dirty="0" smtClean="0"/>
              <a:t> yang </a:t>
            </a:r>
            <a:r>
              <a:rPr lang="en-US" altLang="ja-JP" sz="2400" dirty="0" err="1" smtClean="0"/>
              <a:t>diinginkan</a:t>
            </a:r>
            <a:r>
              <a:rPr lang="en-US" altLang="ja-JP" sz="2400" dirty="0" smtClean="0"/>
              <a:t> </a:t>
            </a:r>
            <a:r>
              <a:rPr lang="en-US" altLang="ja-JP" sz="2400" dirty="0" err="1" smtClean="0"/>
              <a:t>untuk</a:t>
            </a:r>
            <a:r>
              <a:rPr lang="en-US" altLang="ja-JP" sz="2400" dirty="0" smtClean="0"/>
              <a:t> </a:t>
            </a:r>
            <a:r>
              <a:rPr lang="en-US" altLang="ja-JP" sz="2400" dirty="0" err="1" smtClean="0"/>
              <a:t>dijadikan</a:t>
            </a:r>
            <a:r>
              <a:rPr lang="en-US" altLang="ja-JP" sz="2400" dirty="0" smtClean="0"/>
              <a:t> </a:t>
            </a:r>
            <a:r>
              <a:rPr lang="en-US" altLang="ja-JP" sz="2400" dirty="0" err="1" smtClean="0"/>
              <a:t>binatang</a:t>
            </a:r>
            <a:r>
              <a:rPr lang="en-US" altLang="ja-JP" sz="2400" dirty="0" smtClean="0"/>
              <a:t> </a:t>
            </a:r>
            <a:r>
              <a:rPr lang="en-US" altLang="ja-JP" sz="2400" dirty="0" err="1" smtClean="0"/>
              <a:t>peliharaan</a:t>
            </a:r>
            <a:r>
              <a:rPr lang="en-US" altLang="ja-JP" sz="2400" dirty="0" smtClean="0"/>
              <a:t>? </a:t>
            </a:r>
            <a:r>
              <a:rPr lang="en-US" altLang="ja-JP" sz="2400" dirty="0" err="1" smtClean="0"/>
              <a:t>Adakah</a:t>
            </a:r>
            <a:r>
              <a:rPr lang="en-US" altLang="ja-JP" sz="2400" dirty="0" smtClean="0"/>
              <a:t> yang </a:t>
            </a:r>
            <a:r>
              <a:rPr lang="en-US" altLang="ja-JP" sz="2400" dirty="0" err="1" smtClean="0"/>
              <a:t>sama</a:t>
            </a:r>
            <a:r>
              <a:rPr lang="en-US" altLang="ja-JP" sz="2400" dirty="0" smtClean="0"/>
              <a:t> </a:t>
            </a:r>
            <a:r>
              <a:rPr lang="en-US" altLang="ja-JP" sz="2400" dirty="0" err="1" smtClean="0"/>
              <a:t>sekali</a:t>
            </a:r>
            <a:r>
              <a:rPr lang="en-US" altLang="ja-JP" sz="2400" dirty="0" smtClean="0"/>
              <a:t> </a:t>
            </a:r>
            <a:r>
              <a:rPr lang="en-US" altLang="ja-JP" sz="2400" dirty="0" err="1" smtClean="0"/>
              <a:t>tidak</a:t>
            </a:r>
            <a:r>
              <a:rPr lang="en-US" altLang="ja-JP" sz="2400" dirty="0" smtClean="0"/>
              <a:t> </a:t>
            </a:r>
            <a:r>
              <a:rPr lang="en-US" altLang="ja-JP" sz="2400" dirty="0" err="1" smtClean="0"/>
              <a:t>ingin</a:t>
            </a:r>
            <a:r>
              <a:rPr lang="en-US" altLang="ja-JP" sz="2400" dirty="0" smtClean="0"/>
              <a:t> </a:t>
            </a:r>
            <a:r>
              <a:rPr lang="en-US" altLang="ja-JP" sz="2400" dirty="0" err="1" smtClean="0"/>
              <a:t>memelihara</a:t>
            </a:r>
            <a:r>
              <a:rPr lang="en-US" altLang="ja-JP" sz="2400" dirty="0" smtClean="0"/>
              <a:t>? </a:t>
            </a:r>
            <a:r>
              <a:rPr lang="en-US" altLang="ja-JP" sz="2400" dirty="0" err="1" smtClean="0"/>
              <a:t>Kenapa</a:t>
            </a:r>
            <a:r>
              <a:rPr lang="en-US" altLang="ja-JP" sz="2400" dirty="0" smtClean="0"/>
              <a:t>?</a:t>
            </a:r>
          </a:p>
        </p:txBody>
      </p:sp>
      <p:grpSp>
        <p:nvGrpSpPr>
          <p:cNvPr id="6" name="グループ化 5"/>
          <p:cNvGrpSpPr/>
          <p:nvPr/>
        </p:nvGrpSpPr>
        <p:grpSpPr>
          <a:xfrm>
            <a:off x="96664" y="164647"/>
            <a:ext cx="9041649" cy="432029"/>
            <a:chOff x="96664" y="164647"/>
            <a:chExt cx="9041649" cy="432029"/>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1660922"/>
            <a:ext cx="518160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5678" y="2391296"/>
            <a:ext cx="38290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2995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605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extLst>
              <a:ext uri="{28A0092B-C50C-407E-A947-70E740481C1C}">
                <a14:useLocalDpi xmlns:a14="http://schemas.microsoft.com/office/drawing/2010/main" val="0"/>
              </a:ext>
            </a:extLst>
          </a:blip>
          <a:stretch>
            <a:fillRect/>
          </a:stretch>
        </p:blipFill>
        <p:spPr>
          <a:xfrm>
            <a:off x="2420200" y="1990962"/>
            <a:ext cx="360000" cy="360000"/>
          </a:xfrm>
          <a:prstGeom prst="rect">
            <a:avLst/>
          </a:prstGeom>
        </p:spPr>
      </p:pic>
      <p:pic>
        <p:nvPicPr>
          <p:cNvPr id="6" name="1605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extLst>
              <a:ext uri="{28A0092B-C50C-407E-A947-70E740481C1C}">
                <a14:useLocalDpi xmlns:a14="http://schemas.microsoft.com/office/drawing/2010/main" val="0"/>
              </a:ext>
            </a:extLst>
          </a:blip>
          <a:stretch>
            <a:fillRect/>
          </a:stretch>
        </p:blipFill>
        <p:spPr>
          <a:xfrm>
            <a:off x="6709702" y="1988840"/>
            <a:ext cx="360000" cy="360000"/>
          </a:xfrm>
          <a:prstGeom prst="rect">
            <a:avLst/>
          </a:prstGeom>
        </p:spPr>
      </p:pic>
      <p:pic>
        <p:nvPicPr>
          <p:cNvPr id="8" name="16050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cstate="print">
            <a:extLst>
              <a:ext uri="{28A0092B-C50C-407E-A947-70E740481C1C}">
                <a14:useLocalDpi xmlns:a14="http://schemas.microsoft.com/office/drawing/2010/main" val="0"/>
              </a:ext>
            </a:extLst>
          </a:blip>
          <a:stretch>
            <a:fillRect/>
          </a:stretch>
        </p:blipFill>
        <p:spPr>
          <a:xfrm>
            <a:off x="2416034" y="4165111"/>
            <a:ext cx="360000" cy="360000"/>
          </a:xfrm>
          <a:prstGeom prst="rect">
            <a:avLst/>
          </a:prstGeom>
        </p:spPr>
      </p:pic>
      <p:pic>
        <p:nvPicPr>
          <p:cNvPr id="9" name="160504">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cstate="print">
            <a:extLst>
              <a:ext uri="{28A0092B-C50C-407E-A947-70E740481C1C}">
                <a14:useLocalDpi xmlns:a14="http://schemas.microsoft.com/office/drawing/2010/main" val="0"/>
              </a:ext>
            </a:extLst>
          </a:blip>
          <a:stretch>
            <a:fillRect/>
          </a:stretch>
        </p:blipFill>
        <p:spPr>
          <a:xfrm>
            <a:off x="6732240" y="4148996"/>
            <a:ext cx="360000" cy="360000"/>
          </a:xfrm>
          <a:prstGeom prst="rect">
            <a:avLst/>
          </a:prstGeom>
        </p:spPr>
      </p:pic>
      <p:pic>
        <p:nvPicPr>
          <p:cNvPr id="1126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9512" y="1932395"/>
            <a:ext cx="1631631" cy="2032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86404" y="1954973"/>
            <a:ext cx="1631631" cy="1989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371" y="4115213"/>
            <a:ext cx="1638786" cy="2018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67960" y="4103924"/>
            <a:ext cx="1638786" cy="2003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sp>
        <p:nvSpPr>
          <p:cNvPr id="22" name="正方形/長方形 21"/>
          <p:cNvSpPr/>
          <p:nvPr/>
        </p:nvSpPr>
        <p:spPr>
          <a:xfrm>
            <a:off x="1824407" y="2485961"/>
            <a:ext cx="2439941" cy="720000"/>
          </a:xfrm>
          <a:prstGeom prst="rect">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1"/>
                </a:solidFill>
              </a:rPr>
              <a:t>・・</a:t>
            </a:r>
            <a:r>
              <a:rPr lang="ja-JP" altLang="en-US" sz="2000" dirty="0">
                <a:solidFill>
                  <a:schemeClr val="tx1"/>
                </a:solidFill>
              </a:rPr>
              <a:t>・</a:t>
            </a:r>
            <a:r>
              <a:rPr lang="ja-JP" altLang="en-US" sz="2000" dirty="0" smtClean="0">
                <a:solidFill>
                  <a:schemeClr val="tx1"/>
                </a:solidFill>
              </a:rPr>
              <a:t>が　かいたいです</a:t>
            </a:r>
            <a:endParaRPr lang="en-US" altLang="ja-JP" sz="2000" dirty="0" smtClean="0">
              <a:solidFill>
                <a:schemeClr val="tx1"/>
              </a:solidFill>
            </a:endParaRPr>
          </a:p>
          <a:p>
            <a:pPr algn="ctr"/>
            <a:r>
              <a:rPr lang="ja-JP" altLang="ja-JP" dirty="0"/>
              <a:t> </a:t>
            </a:r>
            <a:r>
              <a:rPr lang="en-US" altLang="ja-JP" dirty="0" err="1">
                <a:solidFill>
                  <a:schemeClr val="tx1"/>
                </a:solidFill>
              </a:rPr>
              <a:t>ga</a:t>
            </a:r>
            <a:r>
              <a:rPr lang="en-US" altLang="ja-JP" dirty="0">
                <a:solidFill>
                  <a:schemeClr val="tx1"/>
                </a:solidFill>
              </a:rPr>
              <a:t> </a:t>
            </a:r>
            <a:r>
              <a:rPr lang="en-US" altLang="ja-JP" dirty="0" err="1">
                <a:solidFill>
                  <a:schemeClr val="tx1"/>
                </a:solidFill>
              </a:rPr>
              <a:t>kaitai</a:t>
            </a:r>
            <a:r>
              <a:rPr lang="en-US" altLang="ja-JP" dirty="0">
                <a:solidFill>
                  <a:schemeClr val="tx1"/>
                </a:solidFill>
              </a:rPr>
              <a:t> </a:t>
            </a:r>
            <a:r>
              <a:rPr lang="en-US" altLang="ja-JP" dirty="0" err="1">
                <a:solidFill>
                  <a:schemeClr val="tx1"/>
                </a:solidFill>
              </a:rPr>
              <a:t>desu</a:t>
            </a:r>
            <a:endParaRPr kumimoji="1" lang="ja-JP" altLang="en-US" dirty="0">
              <a:solidFill>
                <a:schemeClr val="tx1"/>
              </a:solidFill>
            </a:endParaRPr>
          </a:p>
        </p:txBody>
      </p:sp>
      <p:sp>
        <p:nvSpPr>
          <p:cNvPr id="17" name="角丸四角形 16"/>
          <p:cNvSpPr/>
          <p:nvPr/>
        </p:nvSpPr>
        <p:spPr>
          <a:xfrm>
            <a:off x="1824407" y="4153822"/>
            <a:ext cx="576064" cy="36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3</a:t>
            </a:r>
            <a:endParaRPr kumimoji="1" lang="ja-JP" altLang="en-US" sz="2400" dirty="0"/>
          </a:p>
        </p:txBody>
      </p:sp>
      <p:sp>
        <p:nvSpPr>
          <p:cNvPr id="78" name="正方形/長方形 77"/>
          <p:cNvSpPr/>
          <p:nvPr/>
        </p:nvSpPr>
        <p:spPr>
          <a:xfrm>
            <a:off x="6145367" y="2485961"/>
            <a:ext cx="2819121" cy="720000"/>
          </a:xfrm>
          <a:prstGeom prst="rect">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1"/>
                </a:solidFill>
              </a:rPr>
              <a:t>・・・は　かいたくないです</a:t>
            </a:r>
            <a:endParaRPr lang="en-US" altLang="ja-JP" sz="2000" dirty="0" smtClean="0">
              <a:solidFill>
                <a:schemeClr val="tx1"/>
              </a:solidFill>
            </a:endParaRPr>
          </a:p>
          <a:p>
            <a:pPr algn="ctr"/>
            <a:r>
              <a:rPr lang="en-US" altLang="ja-JP" dirty="0" err="1">
                <a:solidFill>
                  <a:schemeClr val="tx1"/>
                </a:solidFill>
              </a:rPr>
              <a:t>wa</a:t>
            </a:r>
            <a:r>
              <a:rPr lang="en-US" altLang="ja-JP" dirty="0">
                <a:solidFill>
                  <a:schemeClr val="tx1"/>
                </a:solidFill>
              </a:rPr>
              <a:t> </a:t>
            </a:r>
            <a:r>
              <a:rPr lang="en-US" altLang="ja-JP" dirty="0" err="1">
                <a:solidFill>
                  <a:schemeClr val="tx1"/>
                </a:solidFill>
              </a:rPr>
              <a:t>kaitakunai</a:t>
            </a:r>
            <a:r>
              <a:rPr lang="en-US" altLang="ja-JP" dirty="0">
                <a:solidFill>
                  <a:schemeClr val="tx1"/>
                </a:solidFill>
              </a:rPr>
              <a:t> </a:t>
            </a:r>
            <a:r>
              <a:rPr lang="en-US" altLang="ja-JP" dirty="0" err="1">
                <a:solidFill>
                  <a:schemeClr val="tx1"/>
                </a:solidFill>
              </a:rPr>
              <a:t>desu</a:t>
            </a:r>
            <a:endParaRPr lang="ja-JP" altLang="ja-JP" dirty="0">
              <a:solidFill>
                <a:schemeClr val="tx1"/>
              </a:solidFill>
            </a:endParaRPr>
          </a:p>
        </p:txBody>
      </p:sp>
      <p:sp>
        <p:nvSpPr>
          <p:cNvPr id="29" name="角丸四角形 28"/>
          <p:cNvSpPr/>
          <p:nvPr/>
        </p:nvSpPr>
        <p:spPr>
          <a:xfrm>
            <a:off x="6145367" y="4153822"/>
            <a:ext cx="576064" cy="36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4</a:t>
            </a:r>
            <a:endParaRPr kumimoji="1" lang="ja-JP" altLang="en-US" sz="2400" dirty="0"/>
          </a:p>
        </p:txBody>
      </p:sp>
      <p:sp>
        <p:nvSpPr>
          <p:cNvPr id="15" name="角丸四角形 14"/>
          <p:cNvSpPr/>
          <p:nvPr/>
        </p:nvSpPr>
        <p:spPr>
          <a:xfrm>
            <a:off x="1824407" y="1984438"/>
            <a:ext cx="576064" cy="36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1</a:t>
            </a:r>
            <a:endParaRPr kumimoji="1" lang="ja-JP" altLang="en-US" sz="2400" dirty="0"/>
          </a:p>
        </p:txBody>
      </p:sp>
      <p:sp>
        <p:nvSpPr>
          <p:cNvPr id="16" name="角丸四角形 15"/>
          <p:cNvSpPr/>
          <p:nvPr/>
        </p:nvSpPr>
        <p:spPr>
          <a:xfrm>
            <a:off x="6123452" y="1968384"/>
            <a:ext cx="576064" cy="36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2</a:t>
            </a:r>
            <a:endParaRPr kumimoji="1" lang="ja-JP" altLang="en-US" sz="2400" dirty="0"/>
          </a:p>
        </p:txBody>
      </p:sp>
      <p:sp>
        <p:nvSpPr>
          <p:cNvPr id="111" name="正方形/長方形 110"/>
          <p:cNvSpPr/>
          <p:nvPr/>
        </p:nvSpPr>
        <p:spPr>
          <a:xfrm>
            <a:off x="1813118" y="4653136"/>
            <a:ext cx="2439941" cy="720000"/>
          </a:xfrm>
          <a:prstGeom prst="rect">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1"/>
                </a:solidFill>
              </a:rPr>
              <a:t>・・</a:t>
            </a:r>
            <a:r>
              <a:rPr lang="ja-JP" altLang="en-US" sz="2000" dirty="0">
                <a:solidFill>
                  <a:schemeClr val="tx1"/>
                </a:solidFill>
              </a:rPr>
              <a:t>・</a:t>
            </a:r>
            <a:r>
              <a:rPr lang="ja-JP" altLang="en-US" sz="2000" dirty="0" smtClean="0">
                <a:solidFill>
                  <a:schemeClr val="tx1"/>
                </a:solidFill>
              </a:rPr>
              <a:t>が　かいたいです</a:t>
            </a:r>
            <a:endParaRPr lang="en-US" altLang="ja-JP" sz="2000" dirty="0" smtClean="0">
              <a:solidFill>
                <a:schemeClr val="tx1"/>
              </a:solidFill>
            </a:endParaRPr>
          </a:p>
          <a:p>
            <a:pPr algn="ctr"/>
            <a:r>
              <a:rPr lang="ja-JP" altLang="ja-JP" dirty="0"/>
              <a:t> </a:t>
            </a:r>
            <a:r>
              <a:rPr lang="en-US" altLang="ja-JP" dirty="0" err="1">
                <a:solidFill>
                  <a:schemeClr val="tx1"/>
                </a:solidFill>
              </a:rPr>
              <a:t>ga</a:t>
            </a:r>
            <a:r>
              <a:rPr lang="en-US" altLang="ja-JP" dirty="0">
                <a:solidFill>
                  <a:schemeClr val="tx1"/>
                </a:solidFill>
              </a:rPr>
              <a:t> </a:t>
            </a:r>
            <a:r>
              <a:rPr lang="en-US" altLang="ja-JP" dirty="0" err="1">
                <a:solidFill>
                  <a:schemeClr val="tx1"/>
                </a:solidFill>
              </a:rPr>
              <a:t>kaitai</a:t>
            </a:r>
            <a:r>
              <a:rPr lang="en-US" altLang="ja-JP" dirty="0">
                <a:solidFill>
                  <a:schemeClr val="tx1"/>
                </a:solidFill>
              </a:rPr>
              <a:t> </a:t>
            </a:r>
            <a:r>
              <a:rPr lang="en-US" altLang="ja-JP" dirty="0" err="1">
                <a:solidFill>
                  <a:schemeClr val="tx1"/>
                </a:solidFill>
              </a:rPr>
              <a:t>desu</a:t>
            </a:r>
            <a:endParaRPr kumimoji="1" lang="ja-JP" altLang="en-US" dirty="0">
              <a:solidFill>
                <a:schemeClr val="tx1"/>
              </a:solidFill>
            </a:endParaRPr>
          </a:p>
        </p:txBody>
      </p:sp>
      <p:sp>
        <p:nvSpPr>
          <p:cNvPr id="112" name="正方形/長方形 111"/>
          <p:cNvSpPr/>
          <p:nvPr/>
        </p:nvSpPr>
        <p:spPr>
          <a:xfrm>
            <a:off x="6145368" y="4644443"/>
            <a:ext cx="2819120" cy="720000"/>
          </a:xfrm>
          <a:prstGeom prst="rect">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1"/>
                </a:solidFill>
              </a:rPr>
              <a:t>・・・は　かいたくないです</a:t>
            </a:r>
            <a:endParaRPr lang="en-US" altLang="ja-JP" sz="2000" dirty="0" smtClean="0">
              <a:solidFill>
                <a:schemeClr val="tx1"/>
              </a:solidFill>
            </a:endParaRPr>
          </a:p>
          <a:p>
            <a:pPr algn="ctr"/>
            <a:r>
              <a:rPr lang="en-US" altLang="ja-JP" dirty="0" err="1">
                <a:solidFill>
                  <a:schemeClr val="tx1"/>
                </a:solidFill>
              </a:rPr>
              <a:t>wa</a:t>
            </a:r>
            <a:r>
              <a:rPr lang="en-US" altLang="ja-JP" dirty="0">
                <a:solidFill>
                  <a:schemeClr val="tx1"/>
                </a:solidFill>
              </a:rPr>
              <a:t> </a:t>
            </a:r>
            <a:r>
              <a:rPr lang="en-US" altLang="ja-JP" dirty="0" err="1">
                <a:solidFill>
                  <a:schemeClr val="tx1"/>
                </a:solidFill>
              </a:rPr>
              <a:t>kaitakunai</a:t>
            </a:r>
            <a:r>
              <a:rPr lang="en-US" altLang="ja-JP" dirty="0">
                <a:solidFill>
                  <a:schemeClr val="tx1"/>
                </a:solidFill>
              </a:rPr>
              <a:t> </a:t>
            </a:r>
            <a:r>
              <a:rPr lang="en-US" altLang="ja-JP" dirty="0" err="1">
                <a:solidFill>
                  <a:schemeClr val="tx1"/>
                </a:solidFill>
              </a:rPr>
              <a:t>desu</a:t>
            </a:r>
            <a:endParaRPr lang="ja-JP" altLang="ja-JP" dirty="0">
              <a:solidFill>
                <a:schemeClr val="tx1"/>
              </a:solidFill>
            </a:endParaRPr>
          </a:p>
        </p:txBody>
      </p:sp>
      <p:pic>
        <p:nvPicPr>
          <p:cNvPr id="4" name="160500">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cstate="print">
            <a:extLst>
              <a:ext uri="{28A0092B-C50C-407E-A947-70E740481C1C}">
                <a14:useLocalDpi xmlns:a14="http://schemas.microsoft.com/office/drawing/2010/main" val="0"/>
              </a:ext>
            </a:extLst>
          </a:blip>
          <a:stretch>
            <a:fillRect/>
          </a:stretch>
        </p:blipFill>
        <p:spPr>
          <a:xfrm>
            <a:off x="4676029" y="605507"/>
            <a:ext cx="544043" cy="487362"/>
          </a:xfrm>
          <a:prstGeom prst="rect">
            <a:avLst/>
          </a:prstGeom>
        </p:spPr>
      </p:pic>
      <p:grpSp>
        <p:nvGrpSpPr>
          <p:cNvPr id="43" name="グループ化 42"/>
          <p:cNvGrpSpPr/>
          <p:nvPr/>
        </p:nvGrpSpPr>
        <p:grpSpPr>
          <a:xfrm>
            <a:off x="96664" y="164647"/>
            <a:ext cx="9041649" cy="432029"/>
            <a:chOff x="96664" y="164647"/>
            <a:chExt cx="9041649" cy="432029"/>
          </a:xfrm>
        </p:grpSpPr>
        <p:pic>
          <p:nvPicPr>
            <p:cNvPr id="44"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5" name="直線コネクタ 44"/>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
        <p:nvSpPr>
          <p:cNvPr id="47" name="タイトル 6"/>
          <p:cNvSpPr>
            <a:spLocks noGrp="1"/>
          </p:cNvSpPr>
          <p:nvPr>
            <p:ph type="title"/>
          </p:nvPr>
        </p:nvSpPr>
        <p:spPr>
          <a:xfrm>
            <a:off x="179388" y="201613"/>
            <a:ext cx="7920037" cy="1079500"/>
          </a:xfrm>
        </p:spPr>
        <p:txBody>
          <a:bodyPr>
            <a:normAutofit/>
          </a:bodyPr>
          <a:lstStyle/>
          <a:p>
            <a:pPr algn="l">
              <a:defRPr/>
            </a:pPr>
            <a:r>
              <a:rPr lang="ja-JP" altLang="en-US" sz="3500" dirty="0"/>
              <a:t>きいて　</a:t>
            </a:r>
            <a:r>
              <a:rPr lang="ja-JP" altLang="en-US" sz="3500" dirty="0" smtClean="0"/>
              <a:t>いいましょう　</a:t>
            </a:r>
            <a:r>
              <a:rPr lang="en-US" altLang="ja-JP" sz="3500" dirty="0" smtClean="0">
                <a:latin typeface="+mj-ea"/>
              </a:rPr>
              <a:t>3 </a:t>
            </a:r>
            <a:endParaRPr lang="ja-JP" altLang="en-US" sz="3500" dirty="0">
              <a:latin typeface="+mj-ea"/>
            </a:endParaRPr>
          </a:p>
        </p:txBody>
      </p:sp>
    </p:spTree>
    <p:extLst>
      <p:ext uri="{BB962C8B-B14F-4D97-AF65-F5344CB8AC3E}">
        <p14:creationId xmlns:p14="http://schemas.microsoft.com/office/powerpoint/2010/main" val="141988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25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250"/>
                                        <p:tgtEl>
                                          <p:spTgt spid="1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fade">
                                      <p:cBhvr>
                                        <p:cTn id="22" dur="25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8124"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716" fill="hold"/>
                                        <p:tgtEl>
                                          <p:spTgt spid="5"/>
                                        </p:tgtEl>
                                      </p:cBhvr>
                                    </p:cmd>
                                  </p:childTnLst>
                                </p:cTn>
                              </p:par>
                            </p:childTnLst>
                          </p:cTn>
                        </p:par>
                      </p:childTnLst>
                    </p:cTn>
                  </p:par>
                </p:childTnLst>
              </p:cTn>
              <p:nextCondLst>
                <p:cond evt="onClick" delay="0">
                  <p:tgtEl>
                    <p:spTgt spid="5"/>
                  </p:tgtEl>
                </p:cond>
              </p:nextCondLst>
            </p:seq>
            <p:audio>
              <p:cMediaNode vol="80000">
                <p:cTn id="34" fill="hold" display="0">
                  <p:stCondLst>
                    <p:cond delay="indefinite"/>
                  </p:stCondLst>
                  <p:endCondLst>
                    <p:cond evt="onStopAudio" delay="0">
                      <p:tgtEl>
                        <p:sldTgt/>
                      </p:tgtEl>
                    </p:cond>
                  </p:endCondLst>
                </p:cTn>
                <p:tgtEl>
                  <p:spTgt spid="5"/>
                </p:tgtEl>
              </p:cMediaNode>
            </p:audio>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0016" fill="hold"/>
                                        <p:tgtEl>
                                          <p:spTgt spid="6"/>
                                        </p:tgtEl>
                                      </p:cBhvr>
                                    </p:cmd>
                                  </p:childTnLst>
                                </p:cTn>
                              </p:par>
                            </p:childTnLst>
                          </p:cTn>
                        </p:par>
                      </p:childTnLst>
                    </p:cTn>
                  </p:par>
                </p:childTnLst>
              </p:cTn>
              <p:nextCondLst>
                <p:cond evt="onClick" delay="0">
                  <p:tgtEl>
                    <p:spTgt spid="6"/>
                  </p:tgtEl>
                </p:cond>
              </p:nextCondLst>
            </p:seq>
            <p:audio>
              <p:cMediaNode vol="80000">
                <p:cTn id="40" fill="hold" display="0">
                  <p:stCondLst>
                    <p:cond delay="indefinite"/>
                  </p:stCondLst>
                  <p:endCondLst>
                    <p:cond evt="onStopAudio" delay="0">
                      <p:tgtEl>
                        <p:sldTgt/>
                      </p:tgtEl>
                    </p:cond>
                  </p:endCondLst>
                </p:cTn>
                <p:tgtEl>
                  <p:spTgt spid="6"/>
                </p:tgtEl>
              </p:cMediaNode>
            </p:audio>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8527" fill="hold"/>
                                        <p:tgtEl>
                                          <p:spTgt spid="8"/>
                                        </p:tgtEl>
                                      </p:cBhvr>
                                    </p:cmd>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8"/>
                </p:tgtEl>
              </p:cMediaNode>
            </p:audio>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9351" fill="hold"/>
                                        <p:tgtEl>
                                          <p:spTgt spid="9"/>
                                        </p:tgtEl>
                                      </p:cBhvr>
                                    </p:cmd>
                                  </p:childTnLst>
                                </p:cTn>
                              </p:par>
                            </p:childTnLst>
                          </p:cTn>
                        </p:par>
                      </p:childTnLst>
                    </p:cTn>
                  </p:par>
                </p:childTnLst>
              </p:cTn>
              <p:nextCondLst>
                <p:cond evt="onClick" delay="0">
                  <p:tgtEl>
                    <p:spTgt spid="9"/>
                  </p:tgtEl>
                </p:cond>
              </p:nextCondLst>
            </p:seq>
            <p:audio>
              <p:cMediaNode vol="80000">
                <p:cTn id="52" fill="hold" display="0">
                  <p:stCondLst>
                    <p:cond delay="indefinite"/>
                  </p:stCondLst>
                  <p:endCondLst>
                    <p:cond evt="onStopAudio" delay="0">
                      <p:tgtEl>
                        <p:sldTgt/>
                      </p:tgtEl>
                    </p:cond>
                  </p:endCondLst>
                </p:cTn>
                <p:tgtEl>
                  <p:spTgt spid="9"/>
                </p:tgtEl>
              </p:cMediaNode>
            </p:audio>
          </p:childTnLst>
        </p:cTn>
      </p:par>
    </p:tnLst>
    <p:bldLst>
      <p:bldP spid="22" grpId="0" animBg="1"/>
      <p:bldP spid="78" grpId="0" animBg="1"/>
      <p:bldP spid="111" grpId="0" animBg="1"/>
      <p:bldP spid="1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60601">
            <a:hlinkClick r:id="" action="ppaction://media"/>
          </p:cNvPr>
          <p:cNvPicPr>
            <a:picLocks noChangeAspect="1"/>
          </p:cNvPicPr>
          <p:nvPr>
            <a:audioFile r:link="rId1"/>
            <p:extLst>
              <p:ext uri="{DAA4B4D4-6D71-4841-9C94-3DE7FCFB9230}">
                <p14:media xmlns:p14="http://schemas.microsoft.com/office/powerpoint/2010/main" r:embed="rId2">
                  <p14:trim end="613.6666"/>
                </p14:media>
              </p:ext>
            </p:extLst>
          </p:nvPr>
        </p:nvPicPr>
        <p:blipFill>
          <a:blip r:embed="rId8" cstate="print">
            <a:extLst>
              <a:ext uri="{28A0092B-C50C-407E-A947-70E740481C1C}">
                <a14:useLocalDpi xmlns:a14="http://schemas.microsoft.com/office/drawing/2010/main" val="0"/>
              </a:ext>
            </a:extLst>
          </a:blip>
          <a:stretch>
            <a:fillRect/>
          </a:stretch>
        </p:blipFill>
        <p:spPr>
          <a:xfrm>
            <a:off x="2741018" y="4037993"/>
            <a:ext cx="360000" cy="360000"/>
          </a:xfrm>
          <a:prstGeom prst="rect">
            <a:avLst/>
          </a:prstGeom>
        </p:spPr>
      </p:pic>
      <p:pic>
        <p:nvPicPr>
          <p:cNvPr id="5" name="160602">
            <a:hlinkClick r:id="" action="ppaction://media"/>
          </p:cNvPr>
          <p:cNvPicPr>
            <a:picLocks noChangeAspect="1"/>
          </p:cNvPicPr>
          <p:nvPr>
            <a:audioFile r:link="rId1"/>
            <p:extLst>
              <p:ext uri="{DAA4B4D4-6D71-4841-9C94-3DE7FCFB9230}">
                <p14:media xmlns:p14="http://schemas.microsoft.com/office/powerpoint/2010/main" r:embed="rId3">
                  <p14:trim st="102" end="528.375"/>
                </p14:media>
              </p:ext>
            </p:extLst>
          </p:nvPr>
        </p:nvPicPr>
        <p:blipFill>
          <a:blip r:embed="rId8" cstate="print">
            <a:extLst>
              <a:ext uri="{28A0092B-C50C-407E-A947-70E740481C1C}">
                <a14:useLocalDpi xmlns:a14="http://schemas.microsoft.com/office/drawing/2010/main" val="0"/>
              </a:ext>
            </a:extLst>
          </a:blip>
          <a:stretch>
            <a:fillRect/>
          </a:stretch>
        </p:blipFill>
        <p:spPr>
          <a:xfrm>
            <a:off x="4170864" y="4024992"/>
            <a:ext cx="360000" cy="360000"/>
          </a:xfrm>
          <a:prstGeom prst="rect">
            <a:avLst/>
          </a:prstGeom>
        </p:spPr>
      </p:pic>
      <p:pic>
        <p:nvPicPr>
          <p:cNvPr id="6" name="160603">
            <a:hlinkClick r:id="" action="ppaction://media"/>
          </p:cNvPr>
          <p:cNvPicPr>
            <a:picLocks noChangeAspect="1"/>
          </p:cNvPicPr>
          <p:nvPr>
            <a:audioFile r:link="rId1"/>
            <p:extLst>
              <p:ext uri="{DAA4B4D4-6D71-4841-9C94-3DE7FCFB9230}">
                <p14:media xmlns:p14="http://schemas.microsoft.com/office/powerpoint/2010/main" r:embed="rId4">
                  <p14:trim st="102" end="232.5"/>
                </p14:media>
              </p:ext>
            </p:extLst>
          </p:nvPr>
        </p:nvPicPr>
        <p:blipFill>
          <a:blip r:embed="rId8" cstate="print">
            <a:extLst>
              <a:ext uri="{28A0092B-C50C-407E-A947-70E740481C1C}">
                <a14:useLocalDpi xmlns:a14="http://schemas.microsoft.com/office/drawing/2010/main" val="0"/>
              </a:ext>
            </a:extLst>
          </a:blip>
          <a:stretch>
            <a:fillRect/>
          </a:stretch>
        </p:blipFill>
        <p:spPr>
          <a:xfrm>
            <a:off x="5628207" y="4024992"/>
            <a:ext cx="360000" cy="360000"/>
          </a:xfrm>
          <a:prstGeom prst="rect">
            <a:avLst/>
          </a:prstGeom>
        </p:spPr>
      </p:pic>
      <p:pic>
        <p:nvPicPr>
          <p:cNvPr id="7" name="160604">
            <a:hlinkClick r:id="" action="ppaction://media"/>
          </p:cNvPr>
          <p:cNvPicPr>
            <a:picLocks noChangeAspect="1"/>
          </p:cNvPicPr>
          <p:nvPr>
            <a:audioFile r:link="rId1"/>
            <p:extLst>
              <p:ext uri="{DAA4B4D4-6D71-4841-9C94-3DE7FCFB9230}">
                <p14:media xmlns:p14="http://schemas.microsoft.com/office/powerpoint/2010/main" r:embed="rId5">
                  <p14:trim st="181" end="300.7083"/>
                </p14:media>
              </p:ext>
            </p:extLst>
          </p:nvPr>
        </p:nvPicPr>
        <p:blipFill>
          <a:blip r:embed="rId8" cstate="print">
            <a:extLst>
              <a:ext uri="{28A0092B-C50C-407E-A947-70E740481C1C}">
                <a14:useLocalDpi xmlns:a14="http://schemas.microsoft.com/office/drawing/2010/main" val="0"/>
              </a:ext>
            </a:extLst>
          </a:blip>
          <a:stretch>
            <a:fillRect/>
          </a:stretch>
        </p:blipFill>
        <p:spPr>
          <a:xfrm>
            <a:off x="7061588" y="4035266"/>
            <a:ext cx="360000" cy="360000"/>
          </a:xfrm>
          <a:prstGeom prst="rect">
            <a:avLst/>
          </a:prstGeom>
        </p:spPr>
      </p:pic>
      <p:sp>
        <p:nvSpPr>
          <p:cNvPr id="16" name="テキスト ボックス 15"/>
          <p:cNvSpPr txBox="1"/>
          <p:nvPr/>
        </p:nvSpPr>
        <p:spPr>
          <a:xfrm>
            <a:off x="251520" y="2258869"/>
            <a:ext cx="8640959" cy="954107"/>
          </a:xfrm>
          <a:prstGeom prst="rect">
            <a:avLst/>
          </a:prstGeom>
          <a:noFill/>
        </p:spPr>
        <p:txBody>
          <a:bodyPr wrap="square" rtlCol="0">
            <a:spAutoFit/>
          </a:bodyPr>
          <a:lstStyle/>
          <a:p>
            <a:r>
              <a:rPr lang="en-US" altLang="ja-JP" sz="2800" dirty="0" err="1"/>
              <a:t>Dua</a:t>
            </a:r>
            <a:r>
              <a:rPr lang="en-US" altLang="ja-JP" sz="2800" dirty="0"/>
              <a:t> </a:t>
            </a:r>
            <a:r>
              <a:rPr lang="en-US" altLang="ja-JP" sz="2800" dirty="0" err="1"/>
              <a:t>siswa</a:t>
            </a:r>
            <a:r>
              <a:rPr lang="en-US" altLang="ja-JP" sz="2800" dirty="0"/>
              <a:t> </a:t>
            </a:r>
            <a:r>
              <a:rPr lang="en-US" altLang="ja-JP" sz="2800" dirty="0" err="1"/>
              <a:t>sedang</a:t>
            </a:r>
            <a:r>
              <a:rPr lang="en-US" altLang="ja-JP" sz="2800" dirty="0"/>
              <a:t> </a:t>
            </a:r>
            <a:r>
              <a:rPr lang="en-US" altLang="ja-JP" sz="2800" dirty="0" err="1"/>
              <a:t>membicarakan</a:t>
            </a:r>
            <a:r>
              <a:rPr lang="en-US" altLang="ja-JP" sz="2800" dirty="0"/>
              <a:t> </a:t>
            </a:r>
            <a:r>
              <a:rPr lang="en-US" altLang="ja-JP" sz="2800" dirty="0" err="1"/>
              <a:t>mengenai</a:t>
            </a:r>
            <a:r>
              <a:rPr lang="en-US" altLang="ja-JP" sz="2800" dirty="0"/>
              <a:t> </a:t>
            </a:r>
            <a:r>
              <a:rPr lang="en-US" altLang="ja-JP" sz="2800" dirty="0" err="1"/>
              <a:t>hewan</a:t>
            </a:r>
            <a:r>
              <a:rPr lang="en-US" altLang="ja-JP" sz="2800" dirty="0"/>
              <a:t> yang </a:t>
            </a:r>
            <a:r>
              <a:rPr lang="en-US" altLang="ja-JP" sz="2800" dirty="0" err="1"/>
              <a:t>ingin</a:t>
            </a:r>
            <a:r>
              <a:rPr lang="en-US" altLang="ja-JP" sz="2800" dirty="0"/>
              <a:t> </a:t>
            </a:r>
            <a:r>
              <a:rPr lang="en-US" altLang="ja-JP" sz="2800" dirty="0" err="1"/>
              <a:t>coba</a:t>
            </a:r>
            <a:r>
              <a:rPr lang="en-US" altLang="ja-JP" sz="2800" dirty="0"/>
              <a:t> </a:t>
            </a:r>
            <a:r>
              <a:rPr lang="en-US" altLang="ja-JP" sz="2800" dirty="0" err="1"/>
              <a:t>dipelihara</a:t>
            </a:r>
            <a:r>
              <a:rPr lang="en-US" altLang="ja-JP" sz="2800" dirty="0"/>
              <a:t>. </a:t>
            </a:r>
            <a:r>
              <a:rPr lang="en-US" altLang="ja-JP" sz="2800" dirty="0" smtClean="0"/>
              <a:t> </a:t>
            </a:r>
            <a:r>
              <a:rPr lang="en-US" altLang="ja-JP" sz="2800" dirty="0" err="1" smtClean="0"/>
              <a:t>Manakah</a:t>
            </a:r>
            <a:r>
              <a:rPr lang="en-US" altLang="ja-JP" sz="2800" dirty="0" smtClean="0"/>
              <a:t> </a:t>
            </a:r>
            <a:r>
              <a:rPr lang="en-US" altLang="ja-JP" sz="2800" dirty="0" err="1"/>
              <a:t>jawaban</a:t>
            </a:r>
            <a:r>
              <a:rPr lang="en-US" altLang="ja-JP" sz="2800" dirty="0"/>
              <a:t> </a:t>
            </a:r>
            <a:r>
              <a:rPr lang="en-US" altLang="ja-JP" sz="2800" dirty="0" err="1"/>
              <a:t>mereka</a:t>
            </a:r>
            <a:r>
              <a:rPr lang="en-US" altLang="ja-JP" sz="2800" dirty="0"/>
              <a:t>? </a:t>
            </a:r>
            <a:endParaRPr lang="ja-JP" altLang="ja-JP" sz="2800" dirty="0"/>
          </a:p>
        </p:txBody>
      </p:sp>
      <p:grpSp>
        <p:nvGrpSpPr>
          <p:cNvPr id="33" name="グループ化 32"/>
          <p:cNvGrpSpPr/>
          <p:nvPr/>
        </p:nvGrpSpPr>
        <p:grpSpPr>
          <a:xfrm>
            <a:off x="96664" y="164647"/>
            <a:ext cx="9041649" cy="432029"/>
            <a:chOff x="96664" y="164647"/>
            <a:chExt cx="9041649" cy="432029"/>
          </a:xfrm>
        </p:grpSpPr>
        <p:pic>
          <p:nvPicPr>
            <p:cNvPr id="3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5" name="直線コネクタ 34"/>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
        <p:nvSpPr>
          <p:cNvPr id="36" name="タイトル 1"/>
          <p:cNvSpPr>
            <a:spLocks noGrp="1"/>
          </p:cNvSpPr>
          <p:nvPr>
            <p:ph type="title"/>
          </p:nvPr>
        </p:nvSpPr>
        <p:spPr>
          <a:xfrm>
            <a:off x="161925" y="182563"/>
            <a:ext cx="7920038" cy="1079500"/>
          </a:xfrm>
        </p:spPr>
        <p:txBody>
          <a:bodyPr>
            <a:normAutofit/>
          </a:bodyPr>
          <a:lstStyle/>
          <a:p>
            <a:pPr algn="l">
              <a:defRPr/>
            </a:pPr>
            <a:r>
              <a:rPr lang="ja-JP" altLang="en-US" sz="3500" dirty="0" smtClean="0">
                <a:latin typeface="+mj-ea"/>
              </a:rPr>
              <a:t>ききましょう　</a:t>
            </a:r>
            <a:r>
              <a:rPr lang="en-US" altLang="ja-JP" sz="3500" dirty="0" smtClean="0">
                <a:latin typeface="+mj-ea"/>
              </a:rPr>
              <a:t>2</a:t>
            </a:r>
            <a:endParaRPr lang="ja-JP" altLang="en-US" sz="3500" dirty="0">
              <a:latin typeface="+mj-ea"/>
            </a:endParaRPr>
          </a:p>
        </p:txBody>
      </p:sp>
      <p:sp>
        <p:nvSpPr>
          <p:cNvPr id="37" name="正方形/長方形 36"/>
          <p:cNvSpPr/>
          <p:nvPr/>
        </p:nvSpPr>
        <p:spPr>
          <a:xfrm>
            <a:off x="0" y="927100"/>
            <a:ext cx="3419475" cy="50482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b="1" dirty="0" err="1">
                <a:solidFill>
                  <a:srgbClr val="048C69"/>
                </a:solidFill>
                <a:latin typeface="Rockwell" panose="02060603020205020403" pitchFamily="18" charset="0"/>
              </a:rPr>
              <a:t>Kerjakan</a:t>
            </a:r>
            <a:r>
              <a:rPr lang="en-US" altLang="ja-JP" b="1" dirty="0">
                <a:solidFill>
                  <a:srgbClr val="048C69"/>
                </a:solidFill>
                <a:latin typeface="Rockwell" panose="02060603020205020403" pitchFamily="18" charset="0"/>
              </a:rPr>
              <a:t> </a:t>
            </a:r>
            <a:r>
              <a:rPr lang="en-US" altLang="ja-JP" b="1" dirty="0" err="1">
                <a:solidFill>
                  <a:srgbClr val="048C69"/>
                </a:solidFill>
                <a:latin typeface="Rockwell" panose="02060603020205020403" pitchFamily="18" charset="0"/>
              </a:rPr>
              <a:t>Lembar</a:t>
            </a:r>
            <a:r>
              <a:rPr lang="en-US" altLang="ja-JP" b="1" dirty="0">
                <a:solidFill>
                  <a:srgbClr val="048C69"/>
                </a:solidFill>
                <a:latin typeface="Rockwell" panose="02060603020205020403" pitchFamily="18" charset="0"/>
              </a:rPr>
              <a:t> </a:t>
            </a:r>
            <a:r>
              <a:rPr lang="en-US" altLang="ja-JP" b="1" dirty="0" err="1">
                <a:solidFill>
                  <a:srgbClr val="048C69"/>
                </a:solidFill>
                <a:latin typeface="Rockwell" panose="02060603020205020403" pitchFamily="18" charset="0"/>
              </a:rPr>
              <a:t>Kerja</a:t>
            </a:r>
            <a:r>
              <a:rPr lang="en-US" altLang="ja-JP" b="1" dirty="0">
                <a:solidFill>
                  <a:srgbClr val="048C69"/>
                </a:solidFill>
                <a:latin typeface="Rockwell" panose="02060603020205020403" pitchFamily="18" charset="0"/>
              </a:rPr>
              <a:t> </a:t>
            </a:r>
            <a:r>
              <a:rPr lang="en-US" altLang="ja-JP" b="1" dirty="0" smtClean="0">
                <a:solidFill>
                  <a:srgbClr val="048C69"/>
                </a:solidFill>
                <a:latin typeface="Rockwell" panose="02060603020205020403" pitchFamily="18" charset="0"/>
              </a:rPr>
              <a:t>3 </a:t>
            </a:r>
            <a:endParaRPr lang="ja-JP" altLang="en-US" b="1" dirty="0">
              <a:solidFill>
                <a:srgbClr val="048C69"/>
              </a:solidFill>
              <a:latin typeface="Rockwell" panose="02060603020205020403" pitchFamily="18" charset="0"/>
            </a:endParaRPr>
          </a:p>
        </p:txBody>
      </p:sp>
      <p:sp>
        <p:nvSpPr>
          <p:cNvPr id="45" name="角丸四角形 44"/>
          <p:cNvSpPr/>
          <p:nvPr/>
        </p:nvSpPr>
        <p:spPr>
          <a:xfrm>
            <a:off x="6439184" y="4014319"/>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4</a:t>
            </a:r>
            <a:endParaRPr kumimoji="1" lang="ja-JP" altLang="en-US" sz="2400" dirty="0"/>
          </a:p>
        </p:txBody>
      </p:sp>
      <p:sp>
        <p:nvSpPr>
          <p:cNvPr id="47" name="角丸四角形 46"/>
          <p:cNvSpPr/>
          <p:nvPr/>
        </p:nvSpPr>
        <p:spPr>
          <a:xfrm>
            <a:off x="5006298" y="400506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3</a:t>
            </a:r>
            <a:endParaRPr kumimoji="1" lang="ja-JP" altLang="en-US" sz="2400" dirty="0"/>
          </a:p>
        </p:txBody>
      </p:sp>
      <p:sp>
        <p:nvSpPr>
          <p:cNvPr id="48" name="角丸四角形 47"/>
          <p:cNvSpPr/>
          <p:nvPr/>
        </p:nvSpPr>
        <p:spPr>
          <a:xfrm>
            <a:off x="3547607" y="4014319"/>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2</a:t>
            </a:r>
          </a:p>
        </p:txBody>
      </p:sp>
      <p:sp>
        <p:nvSpPr>
          <p:cNvPr id="49" name="角丸四角形 48"/>
          <p:cNvSpPr/>
          <p:nvPr/>
        </p:nvSpPr>
        <p:spPr>
          <a:xfrm>
            <a:off x="2117603" y="4024952"/>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1</a:t>
            </a:r>
            <a:endParaRPr kumimoji="1" lang="ja-JP" altLang="en-US" sz="2400" dirty="0"/>
          </a:p>
        </p:txBody>
      </p:sp>
      <p:pic>
        <p:nvPicPr>
          <p:cNvPr id="1229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521802">
            <a:off x="43651" y="4835255"/>
            <a:ext cx="2226558" cy="221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926891">
            <a:off x="1931017" y="5344551"/>
            <a:ext cx="1251595" cy="66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180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290"/>
                                        </p:tgtEl>
                                      </p:cBhvr>
                                    </p:animEffect>
                                    <p:animScale>
                                      <p:cBhvr>
                                        <p:cTn id="7" dur="250" autoRev="1" fill="hold"/>
                                        <p:tgtEl>
                                          <p:spTgt spid="12290"/>
                                        </p:tgtEl>
                                      </p:cBhvr>
                                      <p:by x="105000" y="105000"/>
                                    </p:animScale>
                                  </p:childTnLst>
                                </p:cTn>
                              </p:par>
                              <p:par>
                                <p:cTn id="8" presetID="32" presetClass="emph" presetSubtype="0" fill="hold" nodeType="withEffect">
                                  <p:stCondLst>
                                    <p:cond delay="0"/>
                                  </p:stCondLst>
                                  <p:childTnLst>
                                    <p:animRot by="120000">
                                      <p:cBhvr>
                                        <p:cTn id="9" dur="50" fill="hold">
                                          <p:stCondLst>
                                            <p:cond delay="0"/>
                                          </p:stCondLst>
                                        </p:cTn>
                                        <p:tgtEl>
                                          <p:spTgt spid="12291"/>
                                        </p:tgtEl>
                                        <p:attrNameLst>
                                          <p:attrName>r</p:attrName>
                                        </p:attrNameLst>
                                      </p:cBhvr>
                                    </p:animRot>
                                    <p:animRot by="-240000">
                                      <p:cBhvr>
                                        <p:cTn id="10" dur="100" fill="hold">
                                          <p:stCondLst>
                                            <p:cond delay="100"/>
                                          </p:stCondLst>
                                        </p:cTn>
                                        <p:tgtEl>
                                          <p:spTgt spid="12291"/>
                                        </p:tgtEl>
                                        <p:attrNameLst>
                                          <p:attrName>r</p:attrName>
                                        </p:attrNameLst>
                                      </p:cBhvr>
                                    </p:animRot>
                                    <p:animRot by="240000">
                                      <p:cBhvr>
                                        <p:cTn id="11" dur="100" fill="hold">
                                          <p:stCondLst>
                                            <p:cond delay="200"/>
                                          </p:stCondLst>
                                        </p:cTn>
                                        <p:tgtEl>
                                          <p:spTgt spid="12291"/>
                                        </p:tgtEl>
                                        <p:attrNameLst>
                                          <p:attrName>r</p:attrName>
                                        </p:attrNameLst>
                                      </p:cBhvr>
                                    </p:animRot>
                                    <p:animRot by="-240000">
                                      <p:cBhvr>
                                        <p:cTn id="12" dur="100" fill="hold">
                                          <p:stCondLst>
                                            <p:cond delay="300"/>
                                          </p:stCondLst>
                                        </p:cTn>
                                        <p:tgtEl>
                                          <p:spTgt spid="12291"/>
                                        </p:tgtEl>
                                        <p:attrNameLst>
                                          <p:attrName>r</p:attrName>
                                        </p:attrNameLst>
                                      </p:cBhvr>
                                    </p:animRot>
                                    <p:animRot by="120000">
                                      <p:cBhvr>
                                        <p:cTn id="13" dur="100" fill="hold">
                                          <p:stCondLst>
                                            <p:cond delay="400"/>
                                          </p:stCondLst>
                                        </p:cTn>
                                        <p:tgtEl>
                                          <p:spTgt spid="12291"/>
                                        </p:tgtEl>
                                        <p:attrNameLst>
                                          <p:attrName>r</p:attrName>
                                        </p:attrNameLst>
                                      </p:cBhvr>
                                    </p:animRot>
                                  </p:childTnLst>
                                </p:cTn>
                              </p:par>
                            </p:childTnLst>
                          </p:cTn>
                        </p:par>
                        <p:par>
                          <p:cTn id="14" fill="hold">
                            <p:stCondLst>
                              <p:cond delay="500"/>
                            </p:stCondLst>
                            <p:childTnLst>
                              <p:par>
                                <p:cTn id="15" presetID="47" presetClass="entr" presetSubtype="0"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250"/>
                                        <p:tgtEl>
                                          <p:spTgt spid="37"/>
                                        </p:tgtEl>
                                      </p:cBhvr>
                                    </p:animEffect>
                                    <p:anim calcmode="lin" valueType="num">
                                      <p:cBhvr>
                                        <p:cTn id="18" dur="250" fill="hold"/>
                                        <p:tgtEl>
                                          <p:spTgt spid="37"/>
                                        </p:tgtEl>
                                        <p:attrNameLst>
                                          <p:attrName>ppt_x</p:attrName>
                                        </p:attrNameLst>
                                      </p:cBhvr>
                                      <p:tavLst>
                                        <p:tav tm="0">
                                          <p:val>
                                            <p:strVal val="#ppt_x"/>
                                          </p:val>
                                        </p:tav>
                                        <p:tav tm="100000">
                                          <p:val>
                                            <p:strVal val="#ppt_x"/>
                                          </p:val>
                                        </p:tav>
                                      </p:tavLst>
                                    </p:anim>
                                    <p:anim calcmode="lin" valueType="num">
                                      <p:cBhvr>
                                        <p:cTn id="19" dur="2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5"/>
                </p:tgtEl>
              </p:cMediaNode>
            </p:audio>
            <p:audio>
              <p:cMediaNode vol="80000">
                <p:cTn id="22" fill="hold" display="0">
                  <p:stCondLst>
                    <p:cond delay="indefinite"/>
                  </p:stCondLst>
                  <p:endCondLst>
                    <p:cond evt="onStopAudio" delay="0">
                      <p:tgtEl>
                        <p:sldTgt/>
                      </p:tgtEl>
                    </p:cond>
                  </p:endCondLst>
                </p:cTn>
                <p:tgtEl>
                  <p:spTgt spid="6"/>
                </p:tgtEl>
              </p:cMediaNode>
            </p:audio>
            <p:audio>
              <p:cMediaNode vol="80000">
                <p:cTn id="23" fill="hold" display="0">
                  <p:stCondLst>
                    <p:cond delay="indefinite"/>
                  </p:stCondLst>
                  <p:endCondLst>
                    <p:cond evt="onStopAudio" delay="0">
                      <p:tgtEl>
                        <p:sldTgt/>
                      </p:tgtEl>
                    </p:cond>
                  </p:endCondLst>
                </p:cTn>
                <p:tgtEl>
                  <p:spTgt spid="7"/>
                </p:tgtEl>
              </p:cMediaNode>
            </p:audio>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吹き出し 6"/>
          <p:cNvSpPr/>
          <p:nvPr/>
        </p:nvSpPr>
        <p:spPr>
          <a:xfrm>
            <a:off x="1835786" y="1378231"/>
            <a:ext cx="4828638" cy="792000"/>
          </a:xfrm>
          <a:prstGeom prst="wedgeRoundRectCallout">
            <a:avLst>
              <a:gd name="adj1" fmla="val -57477"/>
              <a:gd name="adj2" fmla="val 19504"/>
              <a:gd name="adj3" fmla="val 16667"/>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ja-JP" sz="2400" dirty="0">
                <a:solidFill>
                  <a:schemeClr val="tx1"/>
                </a:solidFill>
              </a:rPr>
              <a:t>どんな　ペットが　かいたいですか。</a:t>
            </a:r>
          </a:p>
          <a:p>
            <a:r>
              <a:rPr lang="en-US" altLang="ja-JP" sz="2000" dirty="0">
                <a:solidFill>
                  <a:schemeClr val="tx1"/>
                </a:solidFill>
              </a:rPr>
              <a:t>Donna </a:t>
            </a:r>
            <a:r>
              <a:rPr lang="en-US" altLang="ja-JP" sz="2000" dirty="0" err="1">
                <a:solidFill>
                  <a:schemeClr val="tx1"/>
                </a:solidFill>
              </a:rPr>
              <a:t>petto</a:t>
            </a:r>
            <a:r>
              <a:rPr lang="en-US" altLang="ja-JP" sz="2000" dirty="0">
                <a:solidFill>
                  <a:schemeClr val="tx1"/>
                </a:solidFill>
              </a:rPr>
              <a:t> </a:t>
            </a:r>
            <a:r>
              <a:rPr lang="en-US" altLang="ja-JP" sz="2000" dirty="0" err="1">
                <a:solidFill>
                  <a:schemeClr val="tx1"/>
                </a:solidFill>
              </a:rPr>
              <a:t>ga</a:t>
            </a:r>
            <a:r>
              <a:rPr lang="en-US" altLang="ja-JP" sz="2000" dirty="0">
                <a:solidFill>
                  <a:schemeClr val="tx1"/>
                </a:solidFill>
              </a:rPr>
              <a:t> </a:t>
            </a:r>
            <a:r>
              <a:rPr lang="en-US" altLang="ja-JP" sz="2000" dirty="0" err="1">
                <a:solidFill>
                  <a:schemeClr val="tx1"/>
                </a:solidFill>
              </a:rPr>
              <a:t>kaitai</a:t>
            </a:r>
            <a:r>
              <a:rPr lang="en-US" altLang="ja-JP" sz="2000" dirty="0">
                <a:solidFill>
                  <a:schemeClr val="tx1"/>
                </a:solidFill>
              </a:rPr>
              <a:t> </a:t>
            </a:r>
            <a:r>
              <a:rPr lang="en-US" altLang="ja-JP" sz="2000" dirty="0" err="1">
                <a:solidFill>
                  <a:schemeClr val="tx1"/>
                </a:solidFill>
              </a:rPr>
              <a:t>desu</a:t>
            </a:r>
            <a:r>
              <a:rPr lang="en-US" altLang="ja-JP" sz="2000" dirty="0">
                <a:solidFill>
                  <a:schemeClr val="tx1"/>
                </a:solidFill>
              </a:rPr>
              <a:t> </a:t>
            </a:r>
            <a:r>
              <a:rPr lang="en-US" altLang="ja-JP" sz="2000" dirty="0" err="1">
                <a:solidFill>
                  <a:schemeClr val="tx1"/>
                </a:solidFill>
              </a:rPr>
              <a:t>ka</a:t>
            </a:r>
            <a:r>
              <a:rPr lang="en-US" altLang="ja-JP" sz="2000" dirty="0" smtClean="0">
                <a:solidFill>
                  <a:schemeClr val="tx1"/>
                </a:solidFill>
              </a:rPr>
              <a:t>.</a:t>
            </a:r>
            <a:endParaRPr lang="ja-JP" altLang="ja-JP" sz="2000" dirty="0">
              <a:solidFill>
                <a:schemeClr val="tx1"/>
              </a:solidFill>
            </a:endParaRPr>
          </a:p>
        </p:txBody>
      </p:sp>
      <p:sp>
        <p:nvSpPr>
          <p:cNvPr id="15" name="角丸四角形吹き出し 14"/>
          <p:cNvSpPr/>
          <p:nvPr/>
        </p:nvSpPr>
        <p:spPr>
          <a:xfrm>
            <a:off x="1115616" y="5197601"/>
            <a:ext cx="1907574" cy="792000"/>
          </a:xfrm>
          <a:prstGeom prst="wedgeRoundRectCallout">
            <a:avLst>
              <a:gd name="adj1" fmla="val -36251"/>
              <a:gd name="adj2" fmla="val -94307"/>
              <a:gd name="adj3" fmla="val 16667"/>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2400" dirty="0">
                <a:solidFill>
                  <a:schemeClr val="tx1"/>
                </a:solidFill>
              </a:rPr>
              <a:t>そうですか</a:t>
            </a:r>
            <a:r>
              <a:rPr lang="ja-JP" altLang="en-US" sz="2400" dirty="0" smtClean="0">
                <a:solidFill>
                  <a:schemeClr val="tx1"/>
                </a:solidFill>
              </a:rPr>
              <a:t>。 </a:t>
            </a:r>
            <a:endParaRPr lang="en-US" altLang="ja-JP" sz="2400" dirty="0">
              <a:solidFill>
                <a:schemeClr val="tx1"/>
              </a:solidFill>
            </a:endParaRPr>
          </a:p>
          <a:p>
            <a:r>
              <a:rPr lang="en-US" altLang="ja-JP" sz="2000" dirty="0" err="1" smtClean="0">
                <a:solidFill>
                  <a:schemeClr val="tx1"/>
                </a:solidFill>
              </a:rPr>
              <a:t>Sou</a:t>
            </a:r>
            <a:r>
              <a:rPr lang="en-US" altLang="ja-JP" sz="2000" dirty="0" smtClean="0">
                <a:solidFill>
                  <a:schemeClr val="tx1"/>
                </a:solidFill>
              </a:rPr>
              <a:t> </a:t>
            </a:r>
            <a:r>
              <a:rPr lang="en-US" altLang="ja-JP" sz="2000" dirty="0" err="1" smtClean="0">
                <a:solidFill>
                  <a:schemeClr val="tx1"/>
                </a:solidFill>
              </a:rPr>
              <a:t>desu</a:t>
            </a:r>
            <a:r>
              <a:rPr lang="en-US" altLang="ja-JP" sz="2000" dirty="0" smtClean="0">
                <a:solidFill>
                  <a:schemeClr val="tx1"/>
                </a:solidFill>
              </a:rPr>
              <a:t> </a:t>
            </a:r>
            <a:r>
              <a:rPr lang="en-US" altLang="ja-JP" sz="2000" dirty="0" err="1" smtClean="0">
                <a:solidFill>
                  <a:schemeClr val="tx1"/>
                </a:solidFill>
              </a:rPr>
              <a:t>ka</a:t>
            </a:r>
            <a:r>
              <a:rPr lang="en-US" altLang="ja-JP" sz="2000" dirty="0" smtClean="0">
                <a:solidFill>
                  <a:schemeClr val="tx1"/>
                </a:solidFill>
              </a:rPr>
              <a:t>.</a:t>
            </a:r>
            <a:endParaRPr lang="ja-JP" altLang="en-US" sz="2000" dirty="0">
              <a:solidFill>
                <a:schemeClr val="tx1"/>
              </a:solidFill>
            </a:endParaRPr>
          </a:p>
        </p:txBody>
      </p:sp>
      <p:cxnSp>
        <p:nvCxnSpPr>
          <p:cNvPr id="14" name="直線コネクタ 13"/>
          <p:cNvCxnSpPr/>
          <p:nvPr/>
        </p:nvCxnSpPr>
        <p:spPr>
          <a:xfrm flipH="1">
            <a:off x="5292080" y="2458351"/>
            <a:ext cx="0" cy="2380165"/>
          </a:xfrm>
          <a:prstGeom prst="line">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7" name="角丸四角形吹き出し 16"/>
          <p:cNvSpPr/>
          <p:nvPr/>
        </p:nvSpPr>
        <p:spPr>
          <a:xfrm>
            <a:off x="1863744" y="2447987"/>
            <a:ext cx="2636248" cy="2353574"/>
          </a:xfrm>
          <a:prstGeom prst="wedgeRoundRectCallout">
            <a:avLst>
              <a:gd name="adj1" fmla="val 37715"/>
              <a:gd name="adj2" fmla="val 64554"/>
              <a:gd name="adj3" fmla="val 16667"/>
            </a:avLst>
          </a:prstGeom>
          <a:ln w="19050">
            <a:solidFill>
              <a:srgbClr val="048C69"/>
            </a:solidFill>
            <a:prstDash val="dash"/>
          </a:ln>
        </p:spPr>
        <p:style>
          <a:lnRef idx="2">
            <a:schemeClr val="accent2"/>
          </a:lnRef>
          <a:fillRef idx="1">
            <a:schemeClr val="lt1"/>
          </a:fillRef>
          <a:effectRef idx="0">
            <a:schemeClr val="accent2"/>
          </a:effectRef>
          <a:fontRef idx="minor">
            <a:schemeClr val="dk1"/>
          </a:fontRef>
        </p:style>
        <p:txBody>
          <a:bodyPr rtlCol="0" anchor="ctr"/>
          <a:lstStyle/>
          <a:p>
            <a:r>
              <a:rPr lang="ja-JP" altLang="ja-JP" sz="2400" dirty="0">
                <a:solidFill>
                  <a:schemeClr val="tx1"/>
                </a:solidFill>
              </a:rPr>
              <a:t>［くろい］</a:t>
            </a:r>
            <a:r>
              <a:rPr lang="en-US" altLang="ja-JP" sz="2400" dirty="0">
                <a:solidFill>
                  <a:schemeClr val="tx1"/>
                </a:solidFill>
              </a:rPr>
              <a:t>(</a:t>
            </a:r>
            <a:r>
              <a:rPr lang="ja-JP" altLang="ja-JP" sz="2400" dirty="0">
                <a:solidFill>
                  <a:schemeClr val="tx1"/>
                </a:solidFill>
              </a:rPr>
              <a:t>ねこ</a:t>
            </a:r>
            <a:r>
              <a:rPr lang="en-US" altLang="ja-JP" sz="2400" dirty="0">
                <a:solidFill>
                  <a:schemeClr val="tx1"/>
                </a:solidFill>
              </a:rPr>
              <a:t>)</a:t>
            </a:r>
            <a:r>
              <a:rPr lang="ja-JP" altLang="ja-JP" sz="2400" dirty="0">
                <a:solidFill>
                  <a:schemeClr val="tx1"/>
                </a:solidFill>
              </a:rPr>
              <a:t>が</a:t>
            </a:r>
            <a:r>
              <a:rPr lang="en-US" altLang="ja-JP" sz="2400" dirty="0">
                <a:solidFill>
                  <a:schemeClr val="tx1"/>
                </a:solidFill>
              </a:rPr>
              <a:t/>
            </a:r>
            <a:br>
              <a:rPr lang="en-US" altLang="ja-JP" sz="2400" dirty="0">
                <a:solidFill>
                  <a:schemeClr val="tx1"/>
                </a:solidFill>
              </a:rPr>
            </a:br>
            <a:r>
              <a:rPr lang="en-US" altLang="ja-JP" sz="2000" dirty="0">
                <a:solidFill>
                  <a:schemeClr val="tx1"/>
                </a:solidFill>
              </a:rPr>
              <a:t>[</a:t>
            </a:r>
            <a:r>
              <a:rPr lang="en-US" altLang="ja-JP" sz="2000" dirty="0" err="1">
                <a:solidFill>
                  <a:schemeClr val="tx1"/>
                </a:solidFill>
              </a:rPr>
              <a:t>Kuroi</a:t>
            </a:r>
            <a:r>
              <a:rPr lang="en-US" altLang="ja-JP" sz="2000" dirty="0">
                <a:solidFill>
                  <a:schemeClr val="tx1"/>
                </a:solidFill>
              </a:rPr>
              <a:t>] (</a:t>
            </a:r>
            <a:r>
              <a:rPr lang="en-US" altLang="ja-JP" sz="2000" dirty="0" err="1">
                <a:solidFill>
                  <a:schemeClr val="tx1"/>
                </a:solidFill>
              </a:rPr>
              <a:t>neko</a:t>
            </a:r>
            <a:r>
              <a:rPr lang="en-US" altLang="ja-JP" sz="2000" dirty="0">
                <a:solidFill>
                  <a:schemeClr val="tx1"/>
                </a:solidFill>
              </a:rPr>
              <a:t>) </a:t>
            </a:r>
            <a:r>
              <a:rPr lang="en-US" altLang="ja-JP" sz="2000" dirty="0" err="1">
                <a:solidFill>
                  <a:schemeClr val="tx1"/>
                </a:solidFill>
              </a:rPr>
              <a:t>ga</a:t>
            </a:r>
            <a:endParaRPr lang="ja-JP" altLang="ja-JP" sz="2000" dirty="0">
              <a:solidFill>
                <a:schemeClr val="tx1"/>
              </a:solidFill>
            </a:endParaRPr>
          </a:p>
          <a:p>
            <a:r>
              <a:rPr lang="en-US" altLang="ja-JP" sz="1200" dirty="0">
                <a:solidFill>
                  <a:schemeClr val="tx1"/>
                </a:solidFill>
              </a:rPr>
              <a:t/>
            </a:r>
            <a:br>
              <a:rPr lang="en-US" altLang="ja-JP" sz="1200" dirty="0">
                <a:solidFill>
                  <a:schemeClr val="tx1"/>
                </a:solidFill>
              </a:rPr>
            </a:br>
            <a:r>
              <a:rPr lang="ja-JP" altLang="ja-JP" sz="2400" dirty="0">
                <a:solidFill>
                  <a:schemeClr val="tx1"/>
                </a:solidFill>
              </a:rPr>
              <a:t>かいたいです。</a:t>
            </a:r>
          </a:p>
          <a:p>
            <a:r>
              <a:rPr lang="en-US" altLang="ja-JP" sz="2000" dirty="0" err="1">
                <a:solidFill>
                  <a:schemeClr val="tx1"/>
                </a:solidFill>
              </a:rPr>
              <a:t>kaitai</a:t>
            </a:r>
            <a:r>
              <a:rPr lang="en-US" altLang="ja-JP" sz="2000" dirty="0">
                <a:solidFill>
                  <a:schemeClr val="tx1"/>
                </a:solidFill>
              </a:rPr>
              <a:t> </a:t>
            </a:r>
            <a:r>
              <a:rPr lang="en-US" altLang="ja-JP" sz="2000" dirty="0" err="1">
                <a:solidFill>
                  <a:schemeClr val="tx1"/>
                </a:solidFill>
              </a:rPr>
              <a:t>desu</a:t>
            </a:r>
            <a:r>
              <a:rPr lang="en-US" altLang="ja-JP" sz="2000" dirty="0" smtClean="0">
                <a:solidFill>
                  <a:schemeClr val="tx1"/>
                </a:solidFill>
              </a:rPr>
              <a:t>.</a:t>
            </a:r>
          </a:p>
          <a:p>
            <a:r>
              <a:rPr lang="en-US" altLang="ja-JP" sz="2000" dirty="0" err="1" smtClean="0">
                <a:solidFill>
                  <a:schemeClr val="tx1"/>
                </a:solidFill>
              </a:rPr>
              <a:t>Alasannya</a:t>
            </a:r>
            <a:r>
              <a:rPr lang="en-US" altLang="ja-JP" sz="2000" dirty="0" smtClean="0">
                <a:solidFill>
                  <a:schemeClr val="tx1"/>
                </a:solidFill>
              </a:rPr>
              <a:t> ...</a:t>
            </a:r>
            <a:endParaRPr lang="ja-JP" altLang="ja-JP" sz="2000" dirty="0">
              <a:solidFill>
                <a:schemeClr val="tx1"/>
              </a:solidFill>
            </a:endParaRPr>
          </a:p>
        </p:txBody>
      </p:sp>
      <p:sp>
        <p:nvSpPr>
          <p:cNvPr id="21" name="角丸四角形吹き出し 20"/>
          <p:cNvSpPr/>
          <p:nvPr/>
        </p:nvSpPr>
        <p:spPr>
          <a:xfrm>
            <a:off x="5652120" y="2409033"/>
            <a:ext cx="2876739" cy="2353574"/>
          </a:xfrm>
          <a:prstGeom prst="wedgeRoundRectCallout">
            <a:avLst>
              <a:gd name="adj1" fmla="val -32867"/>
              <a:gd name="adj2" fmla="val 63244"/>
              <a:gd name="adj3" fmla="val 16667"/>
            </a:avLst>
          </a:prstGeom>
          <a:ln w="19050">
            <a:solidFill>
              <a:srgbClr val="048C69"/>
            </a:solidFill>
            <a:prstDash val="dash"/>
          </a:ln>
        </p:spPr>
        <p:style>
          <a:lnRef idx="2">
            <a:schemeClr val="accent2"/>
          </a:lnRef>
          <a:fillRef idx="1">
            <a:schemeClr val="lt1"/>
          </a:fillRef>
          <a:effectRef idx="0">
            <a:schemeClr val="accent2"/>
          </a:effectRef>
          <a:fontRef idx="minor">
            <a:schemeClr val="dk1"/>
          </a:fontRef>
        </p:style>
        <p:txBody>
          <a:bodyPr rtlCol="0" anchor="ctr"/>
          <a:lstStyle/>
          <a:p>
            <a:r>
              <a:rPr lang="ja-JP" altLang="ja-JP" sz="2400" dirty="0">
                <a:solidFill>
                  <a:schemeClr val="tx1"/>
                </a:solidFill>
              </a:rPr>
              <a:t>ペットは　</a:t>
            </a:r>
          </a:p>
          <a:p>
            <a:r>
              <a:rPr lang="en-US" altLang="ja-JP" sz="2000" dirty="0" err="1">
                <a:solidFill>
                  <a:schemeClr val="tx1"/>
                </a:solidFill>
              </a:rPr>
              <a:t>Petto</a:t>
            </a:r>
            <a:r>
              <a:rPr lang="en-US" altLang="ja-JP" sz="2000" dirty="0">
                <a:solidFill>
                  <a:schemeClr val="tx1"/>
                </a:solidFill>
              </a:rPr>
              <a:t> </a:t>
            </a:r>
            <a:r>
              <a:rPr lang="en-US" altLang="ja-JP" sz="2000" dirty="0" err="1">
                <a:solidFill>
                  <a:schemeClr val="tx1"/>
                </a:solidFill>
              </a:rPr>
              <a:t>wa</a:t>
            </a:r>
            <a:endParaRPr lang="ja-JP" altLang="ja-JP" sz="2000" dirty="0">
              <a:solidFill>
                <a:schemeClr val="tx1"/>
              </a:solidFill>
            </a:endParaRPr>
          </a:p>
          <a:p>
            <a:endParaRPr lang="ja-JP" altLang="ja-JP" sz="1200" dirty="0">
              <a:solidFill>
                <a:schemeClr val="tx1"/>
              </a:solidFill>
            </a:endParaRPr>
          </a:p>
          <a:p>
            <a:r>
              <a:rPr lang="ja-JP" altLang="ja-JP" sz="2400" dirty="0">
                <a:solidFill>
                  <a:schemeClr val="tx1"/>
                </a:solidFill>
              </a:rPr>
              <a:t>かいたくないです。</a:t>
            </a:r>
          </a:p>
          <a:p>
            <a:r>
              <a:rPr lang="en-US" altLang="ja-JP" sz="2000" dirty="0" err="1">
                <a:solidFill>
                  <a:schemeClr val="tx1"/>
                </a:solidFill>
              </a:rPr>
              <a:t>kaitakunai</a:t>
            </a:r>
            <a:r>
              <a:rPr lang="en-US" altLang="ja-JP" sz="2000" dirty="0">
                <a:solidFill>
                  <a:schemeClr val="tx1"/>
                </a:solidFill>
              </a:rPr>
              <a:t> </a:t>
            </a:r>
            <a:r>
              <a:rPr lang="en-US" altLang="ja-JP" sz="2000" dirty="0" err="1">
                <a:solidFill>
                  <a:schemeClr val="tx1"/>
                </a:solidFill>
              </a:rPr>
              <a:t>desu</a:t>
            </a:r>
            <a:r>
              <a:rPr lang="en-US" altLang="ja-JP" sz="2000" dirty="0">
                <a:solidFill>
                  <a:schemeClr val="tx1"/>
                </a:solidFill>
              </a:rPr>
              <a:t>.</a:t>
            </a:r>
            <a:endParaRPr lang="ja-JP" altLang="ja-JP" sz="2000" dirty="0">
              <a:solidFill>
                <a:schemeClr val="tx1"/>
              </a:solidFill>
            </a:endParaRPr>
          </a:p>
          <a:p>
            <a:r>
              <a:rPr lang="en-US" altLang="ja-JP" sz="2000" dirty="0" err="1" smtClean="0">
                <a:solidFill>
                  <a:schemeClr val="tx1"/>
                </a:solidFill>
              </a:rPr>
              <a:t>Alasannya</a:t>
            </a:r>
            <a:r>
              <a:rPr lang="en-US" altLang="ja-JP" sz="2000" dirty="0" smtClean="0">
                <a:solidFill>
                  <a:schemeClr val="tx1"/>
                </a:solidFill>
              </a:rPr>
              <a:t> ...</a:t>
            </a:r>
            <a:endParaRPr lang="ja-JP" altLang="ja-JP" sz="2000" dirty="0">
              <a:solidFill>
                <a:schemeClr val="tx1"/>
              </a:solidFill>
            </a:endParaRPr>
          </a:p>
        </p:txBody>
      </p:sp>
      <p:pic>
        <p:nvPicPr>
          <p:cNvPr id="2" name="160701">
            <a:hlinkClick r:id="" action="ppaction://media"/>
          </p:cNvPr>
          <p:cNvPicPr>
            <a:picLocks noChangeAspect="1"/>
          </p:cNvPicPr>
          <p:nvPr>
            <a:audioFile r:link="rId1"/>
            <p:extLst>
              <p:ext uri="{DAA4B4D4-6D71-4841-9C94-3DE7FCFB9230}">
                <p14:media xmlns:p14="http://schemas.microsoft.com/office/powerpoint/2010/main" r:embed="rId2">
                  <p14:trim end="593.0416"/>
                </p14:media>
              </p:ext>
            </p:extLst>
          </p:nvPr>
        </p:nvPicPr>
        <p:blipFill>
          <a:blip r:embed="rId6" cstate="print">
            <a:extLst>
              <a:ext uri="{28A0092B-C50C-407E-A947-70E740481C1C}">
                <a14:useLocalDpi xmlns:a14="http://schemas.microsoft.com/office/drawing/2010/main" val="0"/>
              </a:ext>
            </a:extLst>
          </a:blip>
          <a:stretch>
            <a:fillRect/>
          </a:stretch>
        </p:blipFill>
        <p:spPr>
          <a:xfrm>
            <a:off x="3419872" y="487036"/>
            <a:ext cx="502486" cy="486000"/>
          </a:xfrm>
          <a:prstGeom prst="rect">
            <a:avLst/>
          </a:prstGeom>
        </p:spPr>
      </p:pic>
      <p:pic>
        <p:nvPicPr>
          <p:cNvPr id="4" name="160702">
            <a:hlinkClick r:id="" action="ppaction://media"/>
          </p:cNvPr>
          <p:cNvPicPr>
            <a:picLocks noChangeAspect="1"/>
          </p:cNvPicPr>
          <p:nvPr>
            <a:audioFile r:link="rId1"/>
            <p:extLst>
              <p:ext uri="{DAA4B4D4-6D71-4841-9C94-3DE7FCFB9230}">
                <p14:media xmlns:p14="http://schemas.microsoft.com/office/powerpoint/2010/main" r:embed="rId3">
                  <p14:trim end="382.25"/>
                </p14:media>
              </p:ext>
            </p:extLst>
          </p:nvPr>
        </p:nvPicPr>
        <p:blipFill>
          <a:blip r:embed="rId6" cstate="print">
            <a:extLst>
              <a:ext uri="{28A0092B-C50C-407E-A947-70E740481C1C}">
                <a14:useLocalDpi xmlns:a14="http://schemas.microsoft.com/office/drawing/2010/main" val="0"/>
              </a:ext>
            </a:extLst>
          </a:blip>
          <a:stretch>
            <a:fillRect/>
          </a:stretch>
        </p:blipFill>
        <p:spPr>
          <a:xfrm>
            <a:off x="3996026" y="486946"/>
            <a:ext cx="502486" cy="486000"/>
          </a:xfrm>
          <a:prstGeom prst="rect">
            <a:avLst/>
          </a:prstGeom>
        </p:spPr>
      </p:pic>
      <p:grpSp>
        <p:nvGrpSpPr>
          <p:cNvPr id="16" name="グループ化 15"/>
          <p:cNvGrpSpPr/>
          <p:nvPr/>
        </p:nvGrpSpPr>
        <p:grpSpPr>
          <a:xfrm>
            <a:off x="96664" y="164647"/>
            <a:ext cx="9041649" cy="432029"/>
            <a:chOff x="96664" y="164647"/>
            <a:chExt cx="9041649" cy="432029"/>
          </a:xfrm>
        </p:grpSpPr>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直線コネクタ 18"/>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
        <p:nvSpPr>
          <p:cNvPr id="24" name="タイトル 1"/>
          <p:cNvSpPr>
            <a:spLocks noGrp="1"/>
          </p:cNvSpPr>
          <p:nvPr>
            <p:ph type="title"/>
          </p:nvPr>
        </p:nvSpPr>
        <p:spPr>
          <a:xfrm>
            <a:off x="161925" y="188913"/>
            <a:ext cx="7920038" cy="1081087"/>
          </a:xfrm>
        </p:spPr>
        <p:txBody>
          <a:bodyPr>
            <a:normAutofit/>
          </a:bodyPr>
          <a:lstStyle/>
          <a:p>
            <a:pPr algn="l">
              <a:defRPr/>
            </a:pPr>
            <a:r>
              <a:rPr lang="ja-JP" altLang="en-US" sz="3500" dirty="0" smtClean="0">
                <a:latin typeface="+mj-ea"/>
              </a:rPr>
              <a:t>はなしましょう　</a:t>
            </a:r>
            <a:r>
              <a:rPr lang="en-US" altLang="ja-JP" sz="3500" dirty="0" smtClean="0">
                <a:latin typeface="+mj-ea"/>
              </a:rPr>
              <a:t>2</a:t>
            </a:r>
            <a:r>
              <a:rPr lang="ja-JP" altLang="en-US" sz="3500" dirty="0" smtClean="0">
                <a:latin typeface="+mj-ea"/>
              </a:rPr>
              <a:t>　</a:t>
            </a:r>
            <a:endParaRPr lang="ja-JP" altLang="en-US" sz="3500" dirty="0">
              <a:latin typeface="+mj-ea"/>
            </a:endParaRPr>
          </a:p>
        </p:txBody>
      </p:sp>
      <p:pic>
        <p:nvPicPr>
          <p:cNvPr id="2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1594255"/>
            <a:ext cx="801688" cy="982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4302" y="5170959"/>
            <a:ext cx="1016318" cy="1121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5197" y="5212393"/>
            <a:ext cx="938811" cy="1096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296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4"/>
                </p:tgtEl>
              </p:cMediaNode>
            </p:audio>
          </p:childTnLst>
        </p:cTn>
      </p:par>
    </p:tnLst>
    <p:bldLst>
      <p:bldP spid="7" grpId="0" animBg="1"/>
      <p:bldP spid="15" grpId="0" animBg="1"/>
      <p:bldP spid="17"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1"/>
          <p:cNvSpPr txBox="1">
            <a:spLocks/>
          </p:cNvSpPr>
          <p:nvPr/>
        </p:nvSpPr>
        <p:spPr>
          <a:xfrm>
            <a:off x="971599" y="4375050"/>
            <a:ext cx="7200801" cy="998166"/>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dirty="0" smtClean="0"/>
              <a:t>Mari </a:t>
            </a:r>
            <a:r>
              <a:rPr lang="en-US" altLang="ja-JP" dirty="0" err="1"/>
              <a:t>membuat</a:t>
            </a:r>
            <a:r>
              <a:rPr lang="en-US" altLang="ja-JP" dirty="0"/>
              <a:t> poster </a:t>
            </a:r>
            <a:r>
              <a:rPr lang="en-US" altLang="ja-JP" dirty="0" err="1" smtClean="0"/>
              <a:t>memperkenalkan</a:t>
            </a:r>
            <a:r>
              <a:rPr lang="en-US" altLang="ja-JP" dirty="0" smtClean="0"/>
              <a:t> </a:t>
            </a:r>
            <a:r>
              <a:rPr lang="en-US" altLang="ja-JP" dirty="0" err="1"/>
              <a:t>hewan</a:t>
            </a:r>
            <a:r>
              <a:rPr lang="en-US" altLang="ja-JP" dirty="0"/>
              <a:t> </a:t>
            </a:r>
            <a:r>
              <a:rPr lang="en-US" altLang="ja-JP" dirty="0" err="1"/>
              <a:t>peliharaan</a:t>
            </a:r>
            <a:r>
              <a:rPr lang="en-US" altLang="ja-JP" dirty="0"/>
              <a:t> </a:t>
            </a:r>
            <a:r>
              <a:rPr lang="en-US" altLang="ja-JP" dirty="0" err="1"/>
              <a:t>atau</a:t>
            </a:r>
            <a:r>
              <a:rPr lang="en-US" altLang="ja-JP" dirty="0"/>
              <a:t> </a:t>
            </a:r>
            <a:r>
              <a:rPr lang="en-US" altLang="ja-JP" dirty="0" err="1"/>
              <a:t>hewan</a:t>
            </a:r>
            <a:r>
              <a:rPr lang="en-US" altLang="ja-JP" dirty="0"/>
              <a:t> yang </a:t>
            </a:r>
            <a:r>
              <a:rPr lang="en-US" altLang="ja-JP" dirty="0" err="1"/>
              <a:t>ingin</a:t>
            </a:r>
            <a:r>
              <a:rPr lang="en-US" altLang="ja-JP" dirty="0"/>
              <a:t> </a:t>
            </a:r>
            <a:r>
              <a:rPr lang="en-US" altLang="ja-JP" dirty="0" err="1"/>
              <a:t>dipelihara</a:t>
            </a:r>
            <a:r>
              <a:rPr lang="en-US" altLang="ja-JP" dirty="0"/>
              <a:t>.</a:t>
            </a:r>
            <a:endParaRPr lang="en-US" altLang="ja-JP" dirty="0" smtClean="0"/>
          </a:p>
        </p:txBody>
      </p:sp>
      <p:grpSp>
        <p:nvGrpSpPr>
          <p:cNvPr id="7" name="グループ化 6"/>
          <p:cNvGrpSpPr/>
          <p:nvPr/>
        </p:nvGrpSpPr>
        <p:grpSpPr>
          <a:xfrm>
            <a:off x="96664" y="164647"/>
            <a:ext cx="9041649" cy="432029"/>
            <a:chOff x="96664" y="164647"/>
            <a:chExt cx="9041649" cy="432029"/>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63" y="2019662"/>
            <a:ext cx="87534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1775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8964" y="168212"/>
            <a:ext cx="8424936" cy="1080000"/>
          </a:xfrm>
        </p:spPr>
        <p:txBody>
          <a:bodyPr>
            <a:normAutofit/>
          </a:bodyPr>
          <a:lstStyle/>
          <a:p>
            <a:r>
              <a:rPr lang="en-US" altLang="ja-JP" sz="3500" b="1" dirty="0" err="1">
                <a:solidFill>
                  <a:srgbClr val="048C69"/>
                </a:solidFill>
                <a:latin typeface="+mn-lt"/>
              </a:rPr>
              <a:t>Proyek</a:t>
            </a:r>
            <a:r>
              <a:rPr lang="ja-JP" altLang="ja-JP" sz="3500" b="1" dirty="0">
                <a:solidFill>
                  <a:srgbClr val="048C69"/>
                </a:solidFill>
                <a:latin typeface="+mn-lt"/>
              </a:rPr>
              <a:t>：</a:t>
            </a:r>
            <a:r>
              <a:rPr lang="en-US" altLang="ja-JP" sz="3500" b="1" dirty="0">
                <a:solidFill>
                  <a:srgbClr val="048C69"/>
                </a:solidFill>
                <a:latin typeface="+mn-lt"/>
              </a:rPr>
              <a:t>Poster </a:t>
            </a:r>
            <a:r>
              <a:rPr lang="en-US" altLang="ja-JP" sz="3500" b="1" dirty="0" err="1">
                <a:solidFill>
                  <a:srgbClr val="048C69"/>
                </a:solidFill>
                <a:latin typeface="+mn-lt"/>
              </a:rPr>
              <a:t>Hewan</a:t>
            </a:r>
            <a:r>
              <a:rPr lang="en-US" altLang="ja-JP" sz="3500" b="1" dirty="0">
                <a:solidFill>
                  <a:srgbClr val="048C69"/>
                </a:solidFill>
                <a:latin typeface="+mn-lt"/>
              </a:rPr>
              <a:t> </a:t>
            </a:r>
            <a:r>
              <a:rPr lang="en-US" altLang="ja-JP" sz="3500" b="1" dirty="0" err="1" smtClean="0">
                <a:solidFill>
                  <a:srgbClr val="048C69"/>
                </a:solidFill>
                <a:latin typeface="+mn-lt"/>
              </a:rPr>
              <a:t>Peliharaanku</a:t>
            </a:r>
            <a:r>
              <a:rPr lang="ja-JP" altLang="en-US" sz="3500" b="1" dirty="0">
                <a:solidFill>
                  <a:srgbClr val="048C69"/>
                </a:solidFill>
                <a:latin typeface="+mn-lt"/>
              </a:rPr>
              <a:t>　</a:t>
            </a:r>
            <a:r>
              <a:rPr lang="ja-JP" altLang="en-US" sz="3500" dirty="0" smtClean="0">
                <a:latin typeface="+mn-lt"/>
              </a:rPr>
              <a:t>①</a:t>
            </a:r>
            <a:r>
              <a:rPr lang="en-US" altLang="ja-JP" sz="3500" b="1" dirty="0" smtClean="0">
                <a:solidFill>
                  <a:srgbClr val="048C69"/>
                </a:solidFill>
                <a:latin typeface="+mn-lt"/>
              </a:rPr>
              <a:t> </a:t>
            </a:r>
            <a:endParaRPr kumimoji="1" lang="ja-JP" altLang="en-US" sz="3500" b="1" dirty="0">
              <a:solidFill>
                <a:srgbClr val="048C69"/>
              </a:solidFill>
              <a:latin typeface="+mn-lt"/>
            </a:endParaRPr>
          </a:p>
        </p:txBody>
      </p:sp>
      <p:sp>
        <p:nvSpPr>
          <p:cNvPr id="3" name="コンテンツ プレースホルダー 2"/>
          <p:cNvSpPr>
            <a:spLocks noGrp="1"/>
          </p:cNvSpPr>
          <p:nvPr>
            <p:ph idx="1"/>
          </p:nvPr>
        </p:nvSpPr>
        <p:spPr>
          <a:xfrm>
            <a:off x="230664" y="3058687"/>
            <a:ext cx="8661816" cy="4032447"/>
          </a:xfrm>
        </p:spPr>
        <p:txBody>
          <a:bodyPr>
            <a:noAutofit/>
          </a:bodyPr>
          <a:lstStyle/>
          <a:p>
            <a:pPr marL="457200" lvl="0" indent="-457200" algn="just">
              <a:lnSpc>
                <a:spcPct val="100000"/>
              </a:lnSpc>
              <a:buFont typeface="+mj-lt"/>
              <a:buAutoNum type="arabicPeriod"/>
            </a:pPr>
            <a:r>
              <a:rPr lang="en-US" altLang="ja-JP" sz="2400" dirty="0" err="1" smtClean="0"/>
              <a:t>Buatlah</a:t>
            </a:r>
            <a:r>
              <a:rPr lang="en-US" altLang="ja-JP" sz="2400" dirty="0" smtClean="0"/>
              <a:t> </a:t>
            </a:r>
            <a:r>
              <a:rPr lang="en-US" altLang="ja-JP" sz="2400" dirty="0"/>
              <a:t>poster </a:t>
            </a:r>
            <a:r>
              <a:rPr lang="en-US" altLang="ja-JP" sz="2400" dirty="0" err="1"/>
              <a:t>dengan</a:t>
            </a:r>
            <a:r>
              <a:rPr lang="en-US" altLang="ja-JP" sz="2400" dirty="0"/>
              <a:t> </a:t>
            </a:r>
            <a:r>
              <a:rPr lang="en-US" altLang="ja-JP" sz="2400" dirty="0" err="1"/>
              <a:t>mereferensi</a:t>
            </a:r>
            <a:r>
              <a:rPr lang="en-US" altLang="ja-JP" sz="2400" dirty="0"/>
              <a:t> </a:t>
            </a:r>
            <a:r>
              <a:rPr lang="en-US" altLang="ja-JP" sz="2400" dirty="0" err="1"/>
              <a:t>bahan</a:t>
            </a:r>
            <a:r>
              <a:rPr lang="en-US" altLang="ja-JP" sz="2400" dirty="0"/>
              <a:t> </a:t>
            </a:r>
            <a:r>
              <a:rPr lang="en-US" altLang="ja-JP" sz="2400" dirty="0" err="1" smtClean="0"/>
              <a:t>dari</a:t>
            </a:r>
            <a:r>
              <a:rPr lang="en-US" altLang="ja-JP" sz="2400" dirty="0" smtClean="0"/>
              <a:t> </a:t>
            </a:r>
            <a:r>
              <a:rPr lang="ja-JP" altLang="ja-JP" sz="2400" dirty="0" smtClean="0"/>
              <a:t>「ききましょう</a:t>
            </a:r>
            <a:r>
              <a:rPr lang="en-US" altLang="ja-JP" sz="2400" dirty="0"/>
              <a:t> </a:t>
            </a:r>
            <a:r>
              <a:rPr lang="en-US" altLang="ja-JP" sz="2400" dirty="0" smtClean="0"/>
              <a:t>3</a:t>
            </a:r>
            <a:r>
              <a:rPr lang="ja-JP" altLang="ja-JP" sz="2400" dirty="0"/>
              <a:t>」</a:t>
            </a:r>
            <a:r>
              <a:rPr lang="en-US" altLang="ja-JP" sz="2400" dirty="0"/>
              <a:t>. Mari </a:t>
            </a:r>
            <a:r>
              <a:rPr lang="en-US" altLang="ja-JP" sz="2400" dirty="0" err="1"/>
              <a:t>menggunakan</a:t>
            </a:r>
            <a:r>
              <a:rPr lang="en-US" altLang="ja-JP" sz="2400" dirty="0"/>
              <a:t> </a:t>
            </a:r>
            <a:r>
              <a:rPr lang="en-US" altLang="ja-JP" sz="2400" dirty="0" err="1"/>
              <a:t>bahasa</a:t>
            </a:r>
            <a:r>
              <a:rPr lang="en-US" altLang="ja-JP" sz="2400" dirty="0"/>
              <a:t> </a:t>
            </a:r>
            <a:r>
              <a:rPr lang="en-US" altLang="ja-JP" sz="2400" dirty="0" err="1"/>
              <a:t>Jepang</a:t>
            </a:r>
            <a:r>
              <a:rPr lang="en-US" altLang="ja-JP" sz="2400" dirty="0"/>
              <a:t> (</a:t>
            </a:r>
            <a:r>
              <a:rPr lang="en-US" altLang="ja-JP" sz="2400" dirty="0" err="1"/>
              <a:t>bila</a:t>
            </a:r>
            <a:r>
              <a:rPr lang="en-US" altLang="ja-JP" sz="2400" dirty="0"/>
              <a:t> </a:t>
            </a:r>
            <a:r>
              <a:rPr lang="en-US" altLang="ja-JP" sz="2400" dirty="0" err="1"/>
              <a:t>ada</a:t>
            </a:r>
            <a:r>
              <a:rPr lang="en-US" altLang="ja-JP" sz="2400" dirty="0"/>
              <a:t> </a:t>
            </a:r>
            <a:r>
              <a:rPr lang="en-US" altLang="ja-JP" sz="2400" dirty="0" err="1"/>
              <a:t>bahasa</a:t>
            </a:r>
            <a:r>
              <a:rPr lang="en-US" altLang="ja-JP" sz="2400" dirty="0"/>
              <a:t> </a:t>
            </a:r>
            <a:r>
              <a:rPr lang="en-US" altLang="ja-JP" sz="2400" dirty="0" err="1"/>
              <a:t>Jepang</a:t>
            </a:r>
            <a:r>
              <a:rPr lang="en-US" altLang="ja-JP" sz="2400" dirty="0"/>
              <a:t> yang </a:t>
            </a:r>
            <a:r>
              <a:rPr lang="en-US" altLang="ja-JP" sz="2400" dirty="0" err="1"/>
              <a:t>dibutuhkan</a:t>
            </a:r>
            <a:r>
              <a:rPr lang="en-US" altLang="ja-JP" sz="2400" dirty="0"/>
              <a:t>, </a:t>
            </a:r>
            <a:r>
              <a:rPr lang="en-US" altLang="ja-JP" sz="2400" dirty="0" err="1"/>
              <a:t>coba</a:t>
            </a:r>
            <a:r>
              <a:rPr lang="en-US" altLang="ja-JP" sz="2400" dirty="0"/>
              <a:t> </a:t>
            </a:r>
            <a:r>
              <a:rPr lang="en-US" altLang="ja-JP" sz="2400" dirty="0" err="1"/>
              <a:t>cari</a:t>
            </a:r>
            <a:r>
              <a:rPr lang="en-US" altLang="ja-JP" sz="2400" dirty="0"/>
              <a:t> di </a:t>
            </a:r>
            <a:r>
              <a:rPr lang="en-US" altLang="ja-JP" sz="2400" dirty="0" err="1"/>
              <a:t>kamus</a:t>
            </a:r>
            <a:r>
              <a:rPr lang="en-US" altLang="ja-JP" sz="2400" dirty="0"/>
              <a:t> </a:t>
            </a:r>
            <a:r>
              <a:rPr lang="en-US" altLang="ja-JP" sz="2400" dirty="0" err="1"/>
              <a:t>atau</a:t>
            </a:r>
            <a:r>
              <a:rPr lang="en-US" altLang="ja-JP" sz="2400" dirty="0"/>
              <a:t> </a:t>
            </a:r>
            <a:r>
              <a:rPr lang="en-US" altLang="ja-JP" sz="2400" dirty="0" err="1"/>
              <a:t>tanyakan</a:t>
            </a:r>
            <a:r>
              <a:rPr lang="en-US" altLang="ja-JP" sz="2400" dirty="0"/>
              <a:t> </a:t>
            </a:r>
            <a:r>
              <a:rPr lang="en-US" altLang="ja-JP" sz="2400" dirty="0" err="1"/>
              <a:t>kepada</a:t>
            </a:r>
            <a:r>
              <a:rPr lang="en-US" altLang="ja-JP" sz="2400" dirty="0"/>
              <a:t> </a:t>
            </a:r>
            <a:r>
              <a:rPr lang="en-US" altLang="ja-JP" sz="2400" dirty="0" err="1"/>
              <a:t>bapak</a:t>
            </a:r>
            <a:r>
              <a:rPr lang="en-US" altLang="ja-JP" sz="2400" dirty="0"/>
              <a:t>/</a:t>
            </a:r>
            <a:r>
              <a:rPr lang="en-US" altLang="ja-JP" sz="2400" dirty="0" err="1"/>
              <a:t>ibu</a:t>
            </a:r>
            <a:r>
              <a:rPr lang="en-US" altLang="ja-JP" sz="2400" dirty="0"/>
              <a:t> guru). </a:t>
            </a:r>
            <a:endParaRPr lang="en-US" altLang="ja-JP" sz="2400" dirty="0" smtClean="0"/>
          </a:p>
          <a:p>
            <a:pPr marL="444500" indent="-444500">
              <a:lnSpc>
                <a:spcPct val="100000"/>
              </a:lnSpc>
              <a:buFont typeface="+mj-lt"/>
              <a:buAutoNum type="arabicPeriod" startAt="2"/>
            </a:pPr>
            <a:r>
              <a:rPr lang="en-US" altLang="ja-JP" sz="2400" dirty="0" err="1" smtClean="0"/>
              <a:t>Untuk</a:t>
            </a:r>
            <a:r>
              <a:rPr lang="en-US" altLang="ja-JP" sz="2400" dirty="0" smtClean="0"/>
              <a:t> </a:t>
            </a:r>
            <a:r>
              <a:rPr lang="en-US" altLang="ja-JP" sz="2400" dirty="0" err="1"/>
              <a:t>siswa</a:t>
            </a:r>
            <a:r>
              <a:rPr lang="en-US" altLang="ja-JP" sz="2400" dirty="0"/>
              <a:t> yang </a:t>
            </a:r>
            <a:r>
              <a:rPr lang="en-US" altLang="ja-JP" sz="2400" dirty="0" err="1"/>
              <a:t>tidak</a:t>
            </a:r>
            <a:r>
              <a:rPr lang="en-US" altLang="ja-JP" sz="2400" dirty="0"/>
              <a:t> </a:t>
            </a:r>
            <a:r>
              <a:rPr lang="en-US" altLang="ja-JP" sz="2400" dirty="0" err="1"/>
              <a:t>mau</a:t>
            </a:r>
            <a:r>
              <a:rPr lang="en-US" altLang="ja-JP" sz="2400" dirty="0"/>
              <a:t> </a:t>
            </a:r>
            <a:r>
              <a:rPr lang="en-US" altLang="ja-JP" sz="2400" dirty="0" err="1"/>
              <a:t>memelihara</a:t>
            </a:r>
            <a:r>
              <a:rPr lang="en-US" altLang="ja-JP" sz="2400" dirty="0"/>
              <a:t> </a:t>
            </a:r>
            <a:r>
              <a:rPr lang="en-US" altLang="ja-JP" sz="2400" dirty="0" err="1"/>
              <a:t>hewan</a:t>
            </a:r>
            <a:r>
              <a:rPr lang="en-US" altLang="ja-JP" sz="2400" dirty="0"/>
              <a:t> </a:t>
            </a:r>
            <a:r>
              <a:rPr lang="en-US" altLang="ja-JP" sz="2400" dirty="0" err="1"/>
              <a:t>dapat</a:t>
            </a:r>
            <a:r>
              <a:rPr lang="en-US" altLang="ja-JP" sz="2400" dirty="0"/>
              <a:t> </a:t>
            </a:r>
            <a:r>
              <a:rPr lang="en-US" altLang="ja-JP" sz="2400" dirty="0" err="1"/>
              <a:t>membuat</a:t>
            </a:r>
            <a:r>
              <a:rPr lang="en-US" altLang="ja-JP" sz="2400" dirty="0"/>
              <a:t> poster yang </a:t>
            </a:r>
            <a:r>
              <a:rPr lang="en-US" altLang="ja-JP" sz="2400" dirty="0" err="1"/>
              <a:t>memaparkan</a:t>
            </a:r>
            <a:r>
              <a:rPr lang="en-US" altLang="ja-JP" sz="2400" dirty="0"/>
              <a:t> </a:t>
            </a:r>
            <a:r>
              <a:rPr lang="en-US" altLang="ja-JP" sz="2400" dirty="0" err="1"/>
              <a:t>alasan-alasannya</a:t>
            </a:r>
            <a:r>
              <a:rPr lang="en-US" altLang="ja-JP" sz="2400" dirty="0"/>
              <a:t>.</a:t>
            </a:r>
            <a:endParaRPr lang="ja-JP" altLang="ja-JP" sz="2400" dirty="0"/>
          </a:p>
        </p:txBody>
      </p:sp>
      <p:sp>
        <p:nvSpPr>
          <p:cNvPr id="5" name="正方形/長方形 4"/>
          <p:cNvSpPr/>
          <p:nvPr/>
        </p:nvSpPr>
        <p:spPr>
          <a:xfrm>
            <a:off x="251520" y="1991117"/>
            <a:ext cx="8640960" cy="830997"/>
          </a:xfrm>
          <a:prstGeom prst="rect">
            <a:avLst/>
          </a:prstGeom>
        </p:spPr>
        <p:txBody>
          <a:bodyPr wrap="square">
            <a:spAutoFit/>
          </a:bodyPr>
          <a:lstStyle/>
          <a:p>
            <a:pPr algn="just">
              <a:spcAft>
                <a:spcPts val="0"/>
              </a:spcAft>
            </a:pPr>
            <a:r>
              <a:rPr lang="en-US" altLang="ja-JP" sz="2400" dirty="0"/>
              <a:t>Mari </a:t>
            </a:r>
            <a:r>
              <a:rPr lang="en-US" altLang="ja-JP" sz="2400" dirty="0" err="1"/>
              <a:t>membuat</a:t>
            </a:r>
            <a:r>
              <a:rPr lang="en-US" altLang="ja-JP" sz="2400" dirty="0"/>
              <a:t> poster </a:t>
            </a:r>
            <a:r>
              <a:rPr lang="en-US" altLang="ja-JP" sz="2400" dirty="0" err="1" smtClean="0"/>
              <a:t>memperkenalkan</a:t>
            </a:r>
            <a:r>
              <a:rPr lang="en-US" altLang="ja-JP" sz="2400" dirty="0" smtClean="0"/>
              <a:t> </a:t>
            </a:r>
            <a:r>
              <a:rPr lang="en-US" altLang="ja-JP" sz="2400" dirty="0" err="1"/>
              <a:t>hewan</a:t>
            </a:r>
            <a:r>
              <a:rPr lang="en-US" altLang="ja-JP" sz="2400" dirty="0"/>
              <a:t> </a:t>
            </a:r>
            <a:r>
              <a:rPr lang="en-US" altLang="ja-JP" sz="2400" dirty="0" err="1"/>
              <a:t>peliharaan</a:t>
            </a:r>
            <a:r>
              <a:rPr lang="en-US" altLang="ja-JP" sz="2400" dirty="0"/>
              <a:t> </a:t>
            </a:r>
            <a:r>
              <a:rPr lang="en-US" altLang="ja-JP" sz="2400" dirty="0" err="1"/>
              <a:t>atau</a:t>
            </a:r>
            <a:r>
              <a:rPr lang="en-US" altLang="ja-JP" sz="2400" dirty="0"/>
              <a:t> </a:t>
            </a:r>
            <a:r>
              <a:rPr lang="en-US" altLang="ja-JP" sz="2400" dirty="0" err="1"/>
              <a:t>hewan</a:t>
            </a:r>
            <a:r>
              <a:rPr lang="en-US" altLang="ja-JP" sz="2400" dirty="0"/>
              <a:t> yang </a:t>
            </a:r>
            <a:r>
              <a:rPr lang="en-US" altLang="ja-JP" sz="2400" dirty="0" err="1"/>
              <a:t>ingin</a:t>
            </a:r>
            <a:r>
              <a:rPr lang="en-US" altLang="ja-JP" sz="2400" dirty="0"/>
              <a:t> </a:t>
            </a:r>
            <a:r>
              <a:rPr lang="en-US" altLang="ja-JP" sz="2400" dirty="0" err="1"/>
              <a:t>dipelihara</a:t>
            </a:r>
            <a:r>
              <a:rPr lang="en-US" altLang="ja-JP" sz="2400" dirty="0"/>
              <a:t>. </a:t>
            </a:r>
            <a:endParaRPr lang="ja-JP" altLang="ja-JP" sz="2400" kern="100" dirty="0">
              <a:effectLst/>
              <a:ea typeface="ＭＳ 明朝" panose="02020609040205080304" pitchFamily="17" charset="-128"/>
              <a:cs typeface="Cordia New" panose="020B0304020202020204" pitchFamily="34" charset="-34"/>
            </a:endParaRPr>
          </a:p>
        </p:txBody>
      </p:sp>
      <p:grpSp>
        <p:nvGrpSpPr>
          <p:cNvPr id="6" name="グループ化 5"/>
          <p:cNvGrpSpPr/>
          <p:nvPr/>
        </p:nvGrpSpPr>
        <p:grpSpPr>
          <a:xfrm>
            <a:off x="96664" y="164647"/>
            <a:ext cx="9041649" cy="432029"/>
            <a:chOff x="96664" y="164647"/>
            <a:chExt cx="9041649" cy="432029"/>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72209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1988840"/>
            <a:ext cx="8640960" cy="3945337"/>
          </a:xfrm>
        </p:spPr>
        <p:txBody>
          <a:bodyPr>
            <a:noAutofit/>
          </a:bodyPr>
          <a:lstStyle/>
          <a:p>
            <a:pPr marL="514350" lvl="0" indent="-514350">
              <a:lnSpc>
                <a:spcPct val="100000"/>
              </a:lnSpc>
              <a:spcAft>
                <a:spcPts val="1800"/>
              </a:spcAft>
              <a:buFont typeface="+mj-lt"/>
              <a:buAutoNum type="arabicPeriod" startAt="3"/>
            </a:pPr>
            <a:r>
              <a:rPr lang="en-US" altLang="ja-JP" sz="2400" dirty="0" err="1" smtClean="0"/>
              <a:t>Persiapkan</a:t>
            </a:r>
            <a:r>
              <a:rPr lang="en-US" altLang="ja-JP" sz="2400" dirty="0" smtClean="0"/>
              <a:t> </a:t>
            </a:r>
            <a:r>
              <a:rPr lang="en-US" altLang="ja-JP" sz="2400" dirty="0" err="1"/>
              <a:t>presentasi</a:t>
            </a:r>
            <a:r>
              <a:rPr lang="en-US" altLang="ja-JP" sz="2400" dirty="0"/>
              <a:t> </a:t>
            </a:r>
            <a:r>
              <a:rPr lang="en-US" altLang="ja-JP" sz="2400" dirty="0" err="1"/>
              <a:t>dengan</a:t>
            </a:r>
            <a:r>
              <a:rPr lang="en-US" altLang="ja-JP" sz="2400" dirty="0"/>
              <a:t> </a:t>
            </a:r>
            <a:r>
              <a:rPr lang="en-US" altLang="ja-JP" sz="2400" dirty="0" err="1"/>
              <a:t>mereferensi</a:t>
            </a:r>
            <a:r>
              <a:rPr lang="en-US" altLang="ja-JP" sz="2400" dirty="0"/>
              <a:t> </a:t>
            </a:r>
            <a:r>
              <a:rPr lang="en-US" altLang="ja-JP" sz="2400" dirty="0" err="1"/>
              <a:t>contoh</a:t>
            </a:r>
            <a:r>
              <a:rPr lang="en-US" altLang="ja-JP" sz="2400" dirty="0"/>
              <a:t>. </a:t>
            </a:r>
            <a:endParaRPr lang="en-US" altLang="ja-JP" sz="2400" dirty="0" smtClean="0"/>
          </a:p>
          <a:p>
            <a:pPr marL="514350" lvl="0" indent="-514350">
              <a:lnSpc>
                <a:spcPct val="100000"/>
              </a:lnSpc>
              <a:spcAft>
                <a:spcPts val="1800"/>
              </a:spcAft>
              <a:buFont typeface="+mj-lt"/>
              <a:buAutoNum type="arabicPeriod" startAt="4"/>
            </a:pPr>
            <a:r>
              <a:rPr lang="en-US" altLang="ja-JP" sz="2400" dirty="0" err="1" smtClean="0"/>
              <a:t>Berkelompoklah</a:t>
            </a:r>
            <a:r>
              <a:rPr lang="en-US" altLang="ja-JP" sz="2400" dirty="0" smtClean="0"/>
              <a:t> </a:t>
            </a:r>
            <a:r>
              <a:rPr lang="en-US" altLang="ja-JP" sz="2400" dirty="0"/>
              <a:t>4 – 6 orang, </a:t>
            </a:r>
            <a:r>
              <a:rPr lang="en-US" altLang="ja-JP" sz="2400" dirty="0" err="1"/>
              <a:t>presentasikan</a:t>
            </a:r>
            <a:r>
              <a:rPr lang="en-US" altLang="ja-JP" sz="2400" dirty="0"/>
              <a:t> </a:t>
            </a:r>
            <a:r>
              <a:rPr lang="en-US" altLang="ja-JP" sz="2400" dirty="0" err="1"/>
              <a:t>postermu</a:t>
            </a:r>
            <a:r>
              <a:rPr lang="en-US" altLang="ja-JP" sz="2400" dirty="0"/>
              <a:t>. </a:t>
            </a:r>
            <a:r>
              <a:rPr lang="en-US" altLang="ja-JP" sz="2400" dirty="0" err="1"/>
              <a:t>Perkenalkan</a:t>
            </a:r>
            <a:r>
              <a:rPr lang="en-US" altLang="ja-JP" sz="2400" dirty="0"/>
              <a:t> </a:t>
            </a:r>
            <a:r>
              <a:rPr lang="en-US" altLang="ja-JP" sz="2400" dirty="0" err="1"/>
              <a:t>alasan</a:t>
            </a:r>
            <a:r>
              <a:rPr lang="en-US" altLang="ja-JP" sz="2400" dirty="0"/>
              <a:t> </a:t>
            </a:r>
            <a:r>
              <a:rPr lang="en-US" altLang="ja-JP" sz="2400" dirty="0" err="1"/>
              <a:t>mengapa</a:t>
            </a:r>
            <a:r>
              <a:rPr lang="en-US" altLang="ja-JP" sz="2400" dirty="0"/>
              <a:t> </a:t>
            </a:r>
            <a:r>
              <a:rPr lang="en-US" altLang="ja-JP" sz="2400" dirty="0" err="1"/>
              <a:t>memelihara</a:t>
            </a:r>
            <a:r>
              <a:rPr lang="en-US" altLang="ja-JP" sz="2400" dirty="0"/>
              <a:t> </a:t>
            </a:r>
            <a:r>
              <a:rPr lang="en-US" altLang="ja-JP" sz="2400" dirty="0" err="1"/>
              <a:t>ataupun</a:t>
            </a:r>
            <a:r>
              <a:rPr lang="en-US" altLang="ja-JP" sz="2400" dirty="0"/>
              <a:t> </a:t>
            </a:r>
            <a:r>
              <a:rPr lang="en-US" altLang="ja-JP" sz="2400" dirty="0" err="1"/>
              <a:t>kenapa</a:t>
            </a:r>
            <a:r>
              <a:rPr lang="en-US" altLang="ja-JP" sz="2400" dirty="0"/>
              <a:t> </a:t>
            </a:r>
            <a:r>
              <a:rPr lang="en-US" altLang="ja-JP" sz="2400" dirty="0" err="1"/>
              <a:t>tidak</a:t>
            </a:r>
            <a:r>
              <a:rPr lang="en-US" altLang="ja-JP" sz="2400" dirty="0"/>
              <a:t> </a:t>
            </a:r>
            <a:r>
              <a:rPr lang="en-US" altLang="ja-JP" sz="2400" dirty="0" err="1"/>
              <a:t>ingin</a:t>
            </a:r>
            <a:r>
              <a:rPr lang="en-US" altLang="ja-JP" sz="2400" dirty="0"/>
              <a:t> </a:t>
            </a:r>
            <a:r>
              <a:rPr lang="en-US" altLang="ja-JP" sz="2400" dirty="0" err="1"/>
              <a:t>memelihara</a:t>
            </a:r>
            <a:r>
              <a:rPr lang="en-US" altLang="ja-JP" sz="2400" dirty="0"/>
              <a:t>. </a:t>
            </a:r>
            <a:endParaRPr lang="en-US" altLang="ja-JP" sz="2400" dirty="0" smtClean="0"/>
          </a:p>
          <a:p>
            <a:pPr marL="514350" lvl="0" indent="-514350">
              <a:lnSpc>
                <a:spcPct val="100000"/>
              </a:lnSpc>
              <a:buFont typeface="+mj-lt"/>
              <a:buAutoNum type="arabicPeriod" startAt="4"/>
            </a:pPr>
            <a:r>
              <a:rPr lang="en-US" altLang="ja-JP" sz="2400" dirty="0" err="1" smtClean="0"/>
              <a:t>Pilih</a:t>
            </a:r>
            <a:r>
              <a:rPr lang="en-US" altLang="ja-JP" sz="2400" dirty="0" smtClean="0"/>
              <a:t> </a:t>
            </a:r>
            <a:r>
              <a:rPr lang="en-US" altLang="ja-JP" sz="2400" dirty="0" err="1"/>
              <a:t>anggota</a:t>
            </a:r>
            <a:r>
              <a:rPr lang="en-US" altLang="ja-JP" sz="2400" dirty="0"/>
              <a:t> </a:t>
            </a:r>
            <a:r>
              <a:rPr lang="en-US" altLang="ja-JP" sz="2400" dirty="0" err="1"/>
              <a:t>terbaik</a:t>
            </a:r>
            <a:r>
              <a:rPr lang="en-US" altLang="ja-JP" sz="2400" dirty="0"/>
              <a:t> di </a:t>
            </a:r>
            <a:r>
              <a:rPr lang="en-US" altLang="ja-JP" sz="2400" dirty="0" err="1"/>
              <a:t>dalam</a:t>
            </a:r>
            <a:r>
              <a:rPr lang="en-US" altLang="ja-JP" sz="2400" dirty="0"/>
              <a:t> </a:t>
            </a:r>
            <a:r>
              <a:rPr lang="en-US" altLang="ja-JP" sz="2400" dirty="0" err="1"/>
              <a:t>kelompok</a:t>
            </a:r>
            <a:r>
              <a:rPr lang="en-US" altLang="ja-JP" sz="2400" dirty="0"/>
              <a:t> </a:t>
            </a:r>
            <a:r>
              <a:rPr lang="en-US" altLang="ja-JP" sz="2400" dirty="0" err="1"/>
              <a:t>untuk</a:t>
            </a:r>
            <a:r>
              <a:rPr lang="en-US" altLang="ja-JP" sz="2400" dirty="0"/>
              <a:t> </a:t>
            </a:r>
            <a:r>
              <a:rPr lang="en-US" altLang="ja-JP" sz="2400" dirty="0" err="1"/>
              <a:t>mempresentasikan</a:t>
            </a:r>
            <a:r>
              <a:rPr lang="en-US" altLang="ja-JP" sz="2400" dirty="0"/>
              <a:t> di </a:t>
            </a:r>
            <a:r>
              <a:rPr lang="en-US" altLang="ja-JP" sz="2400" dirty="0" err="1"/>
              <a:t>depan</a:t>
            </a:r>
            <a:r>
              <a:rPr lang="en-US" altLang="ja-JP" sz="2400" dirty="0"/>
              <a:t> </a:t>
            </a:r>
            <a:r>
              <a:rPr lang="en-US" altLang="ja-JP" sz="2400" dirty="0" err="1"/>
              <a:t>kelas</a:t>
            </a:r>
            <a:r>
              <a:rPr lang="en-US" altLang="ja-JP" sz="2400" dirty="0"/>
              <a:t> </a:t>
            </a:r>
            <a:r>
              <a:rPr lang="en-US" altLang="ja-JP" sz="2400" dirty="0" err="1"/>
              <a:t>sebagai</a:t>
            </a:r>
            <a:r>
              <a:rPr lang="en-US" altLang="ja-JP" sz="2400" dirty="0"/>
              <a:t> wakil </a:t>
            </a:r>
            <a:r>
              <a:rPr lang="en-US" altLang="ja-JP" sz="2400" dirty="0" err="1"/>
              <a:t>kelompok</a:t>
            </a:r>
            <a:r>
              <a:rPr lang="en-US" altLang="ja-JP" sz="2400" dirty="0"/>
              <a:t>. </a:t>
            </a:r>
            <a:r>
              <a:rPr lang="en-US" altLang="ja-JP" sz="2400" dirty="0" smtClean="0"/>
              <a:t> </a:t>
            </a:r>
            <a:endParaRPr lang="en-US" altLang="ja-JP" sz="2400" dirty="0"/>
          </a:p>
        </p:txBody>
      </p:sp>
      <p:grpSp>
        <p:nvGrpSpPr>
          <p:cNvPr id="5" name="グループ化 4"/>
          <p:cNvGrpSpPr/>
          <p:nvPr/>
        </p:nvGrpSpPr>
        <p:grpSpPr>
          <a:xfrm>
            <a:off x="96664" y="164647"/>
            <a:ext cx="9041649" cy="432029"/>
            <a:chOff x="96664" y="164647"/>
            <a:chExt cx="9041649" cy="432029"/>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
        <p:nvSpPr>
          <p:cNvPr id="9" name="タイトル 1"/>
          <p:cNvSpPr txBox="1">
            <a:spLocks/>
          </p:cNvSpPr>
          <p:nvPr/>
        </p:nvSpPr>
        <p:spPr>
          <a:xfrm>
            <a:off x="158964" y="168212"/>
            <a:ext cx="8424936"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500" b="1" dirty="0" err="1" smtClean="0">
                <a:solidFill>
                  <a:srgbClr val="048C69"/>
                </a:solidFill>
                <a:latin typeface="+mn-lt"/>
              </a:rPr>
              <a:t>Proyek</a:t>
            </a:r>
            <a:r>
              <a:rPr lang="ja-JP" altLang="ja-JP" sz="3500" b="1" dirty="0" smtClean="0">
                <a:solidFill>
                  <a:srgbClr val="048C69"/>
                </a:solidFill>
                <a:latin typeface="+mn-lt"/>
              </a:rPr>
              <a:t>：</a:t>
            </a:r>
            <a:r>
              <a:rPr lang="en-US" altLang="ja-JP" sz="3500" b="1" dirty="0" smtClean="0">
                <a:solidFill>
                  <a:srgbClr val="048C69"/>
                </a:solidFill>
                <a:latin typeface="+mn-lt"/>
              </a:rPr>
              <a:t>Poster </a:t>
            </a:r>
            <a:r>
              <a:rPr lang="en-US" altLang="ja-JP" sz="3500" b="1" dirty="0" err="1" smtClean="0">
                <a:solidFill>
                  <a:srgbClr val="048C69"/>
                </a:solidFill>
                <a:latin typeface="+mn-lt"/>
              </a:rPr>
              <a:t>Hewan</a:t>
            </a:r>
            <a:r>
              <a:rPr lang="en-US" altLang="ja-JP" sz="3500" b="1" dirty="0" smtClean="0">
                <a:solidFill>
                  <a:srgbClr val="048C69"/>
                </a:solidFill>
                <a:latin typeface="+mn-lt"/>
              </a:rPr>
              <a:t> </a:t>
            </a:r>
            <a:r>
              <a:rPr lang="en-US" altLang="ja-JP" sz="3500" b="1" dirty="0" err="1" smtClean="0">
                <a:solidFill>
                  <a:srgbClr val="048C69"/>
                </a:solidFill>
                <a:latin typeface="+mn-lt"/>
              </a:rPr>
              <a:t>Peliharaanku</a:t>
            </a:r>
            <a:r>
              <a:rPr lang="ja-JP" altLang="en-US" sz="3500" b="1" dirty="0" smtClean="0">
                <a:solidFill>
                  <a:srgbClr val="048C69"/>
                </a:solidFill>
                <a:latin typeface="+mn-lt"/>
              </a:rPr>
              <a:t>　</a:t>
            </a:r>
            <a:r>
              <a:rPr lang="ja-JP" altLang="en-US" sz="3500" dirty="0" smtClean="0">
                <a:latin typeface="+mn-lt"/>
              </a:rPr>
              <a:t>②</a:t>
            </a:r>
            <a:r>
              <a:rPr lang="en-US" altLang="ja-JP" sz="3500" b="1" dirty="0" smtClean="0">
                <a:solidFill>
                  <a:srgbClr val="048C69"/>
                </a:solidFill>
                <a:latin typeface="+mn-lt"/>
              </a:rPr>
              <a:t> </a:t>
            </a:r>
            <a:endParaRPr lang="ja-JP" altLang="en-US" sz="3500" b="1" dirty="0">
              <a:solidFill>
                <a:srgbClr val="048C69"/>
              </a:solidFill>
              <a:latin typeface="+mn-lt"/>
            </a:endParaRPr>
          </a:p>
        </p:txBody>
      </p:sp>
    </p:spTree>
    <p:extLst>
      <p:ext uri="{BB962C8B-B14F-4D97-AF65-F5344CB8AC3E}">
        <p14:creationId xmlns:p14="http://schemas.microsoft.com/office/powerpoint/2010/main" val="264008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8C69"/>
        </a:solidFill>
        <a:effectLst/>
      </p:bgPr>
    </p:bg>
    <p:spTree>
      <p:nvGrpSpPr>
        <p:cNvPr id="1" name=""/>
        <p:cNvGrpSpPr/>
        <p:nvPr/>
      </p:nvGrpSpPr>
      <p:grpSpPr>
        <a:xfrm>
          <a:off x="0" y="0"/>
          <a:ext cx="0" cy="0"/>
          <a:chOff x="0" y="0"/>
          <a:chExt cx="0" cy="0"/>
        </a:xfrm>
      </p:grpSpPr>
      <p:pic>
        <p:nvPicPr>
          <p:cNvPr id="6" name="図 5"/>
          <p:cNvPicPr/>
          <p:nvPr/>
        </p:nvPicPr>
        <p:blipFill rotWithShape="1">
          <a:blip r:embed="rId3" cstate="print">
            <a:extLst>
              <a:ext uri="{28A0092B-C50C-407E-A947-70E740481C1C}">
                <a14:useLocalDpi xmlns:a14="http://schemas.microsoft.com/office/drawing/2010/main" val="0"/>
              </a:ext>
            </a:extLst>
          </a:blip>
          <a:srcRect t="18750" b="23313"/>
          <a:stretch/>
        </p:blipFill>
        <p:spPr bwMode="auto">
          <a:xfrm>
            <a:off x="581486" y="2274178"/>
            <a:ext cx="3719008" cy="282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8" name="図 7" descr="C:\Users\owner\Desktop\sonycanon1411\IMG_862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3505" y="3135953"/>
            <a:ext cx="3719008" cy="282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タイトル 1"/>
          <p:cNvSpPr txBox="1">
            <a:spLocks/>
          </p:cNvSpPr>
          <p:nvPr/>
        </p:nvSpPr>
        <p:spPr>
          <a:xfrm>
            <a:off x="580054" y="404664"/>
            <a:ext cx="7920000" cy="1080000"/>
          </a:xfrm>
          <a:prstGeom prst="rect">
            <a:avLst/>
          </a:prstGeom>
          <a:ln w="38100">
            <a:solidFill>
              <a:schemeClr val="bg1"/>
            </a:solidFill>
            <a:prstDash val="dash"/>
          </a:ln>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mtClean="0">
                <a:solidFill>
                  <a:schemeClr val="bg1"/>
                </a:solidFill>
              </a:rPr>
              <a:t>みて　かんがえましょう</a:t>
            </a:r>
            <a:endParaRPr lang="ja-JP" altLang="en-US" dirty="0">
              <a:solidFill>
                <a:schemeClr val="bg1"/>
              </a:solidFill>
            </a:endParaRPr>
          </a:p>
        </p:txBody>
      </p:sp>
    </p:spTree>
    <p:extLst>
      <p:ext uri="{BB962C8B-B14F-4D97-AF65-F5344CB8AC3E}">
        <p14:creationId xmlns:p14="http://schemas.microsoft.com/office/powerpoint/2010/main" val="47855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1280" y="3192338"/>
            <a:ext cx="579120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1608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1290404" y="3973622"/>
            <a:ext cx="360000" cy="360000"/>
          </a:xfrm>
          <a:prstGeom prst="rect">
            <a:avLst/>
          </a:prstGeom>
        </p:spPr>
      </p:pic>
      <p:pic>
        <p:nvPicPr>
          <p:cNvPr id="9" name="1608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extLst>
              <a:ext uri="{28A0092B-C50C-407E-A947-70E740481C1C}">
                <a14:useLocalDpi xmlns:a14="http://schemas.microsoft.com/office/drawing/2010/main" val="0"/>
              </a:ext>
            </a:extLst>
          </a:blip>
          <a:stretch>
            <a:fillRect/>
          </a:stretch>
        </p:blipFill>
        <p:spPr>
          <a:xfrm>
            <a:off x="2714871" y="3963258"/>
            <a:ext cx="360000" cy="360000"/>
          </a:xfrm>
          <a:prstGeom prst="rect">
            <a:avLst/>
          </a:prstGeom>
        </p:spPr>
      </p:pic>
      <p:pic>
        <p:nvPicPr>
          <p:cNvPr id="10" name="16080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cstate="print">
            <a:extLst>
              <a:ext uri="{28A0092B-C50C-407E-A947-70E740481C1C}">
                <a14:useLocalDpi xmlns:a14="http://schemas.microsoft.com/office/drawing/2010/main" val="0"/>
              </a:ext>
            </a:extLst>
          </a:blip>
          <a:stretch>
            <a:fillRect/>
          </a:stretch>
        </p:blipFill>
        <p:spPr>
          <a:xfrm>
            <a:off x="4170814" y="3942710"/>
            <a:ext cx="360000" cy="360000"/>
          </a:xfrm>
          <a:prstGeom prst="rect">
            <a:avLst/>
          </a:prstGeom>
        </p:spPr>
      </p:pic>
      <p:sp>
        <p:nvSpPr>
          <p:cNvPr id="16" name="テキスト ボックス 15"/>
          <p:cNvSpPr txBox="1"/>
          <p:nvPr/>
        </p:nvSpPr>
        <p:spPr>
          <a:xfrm>
            <a:off x="251520" y="2258869"/>
            <a:ext cx="8640960" cy="954107"/>
          </a:xfrm>
          <a:prstGeom prst="rect">
            <a:avLst/>
          </a:prstGeom>
          <a:noFill/>
        </p:spPr>
        <p:txBody>
          <a:bodyPr wrap="square" rtlCol="0">
            <a:spAutoFit/>
          </a:bodyPr>
          <a:lstStyle/>
          <a:p>
            <a:r>
              <a:rPr lang="en-US" altLang="ja-JP" sz="2800" dirty="0" err="1" smtClean="0"/>
              <a:t>Dengarkan</a:t>
            </a:r>
            <a:r>
              <a:rPr lang="en-US" altLang="ja-JP" sz="2800" dirty="0" smtClean="0"/>
              <a:t> </a:t>
            </a:r>
            <a:r>
              <a:rPr lang="en-US" altLang="ja-JP" sz="2800" dirty="0" err="1"/>
              <a:t>presentasi</a:t>
            </a:r>
            <a:r>
              <a:rPr lang="en-US" altLang="ja-JP" sz="2800" dirty="0"/>
              <a:t> poster </a:t>
            </a:r>
            <a:r>
              <a:rPr lang="en-US" altLang="ja-JP" sz="2800" dirty="0" err="1"/>
              <a:t>berikut</a:t>
            </a:r>
            <a:r>
              <a:rPr lang="en-US" altLang="ja-JP" sz="2800" dirty="0"/>
              <a:t>. </a:t>
            </a:r>
            <a:r>
              <a:rPr lang="en-US" altLang="ja-JP" sz="2800" dirty="0" err="1"/>
              <a:t>Pilih</a:t>
            </a:r>
            <a:r>
              <a:rPr lang="en-US" altLang="ja-JP" sz="2800" dirty="0"/>
              <a:t> poster yang </a:t>
            </a:r>
            <a:r>
              <a:rPr lang="en-US" altLang="ja-JP" sz="2800" dirty="0" err="1"/>
              <a:t>dimaksud</a:t>
            </a:r>
            <a:r>
              <a:rPr lang="en-US" altLang="ja-JP" sz="2800" dirty="0"/>
              <a:t>!</a:t>
            </a:r>
            <a:endParaRPr lang="ja-JP" altLang="ja-JP" sz="2800" dirty="0"/>
          </a:p>
        </p:txBody>
      </p:sp>
      <p:grpSp>
        <p:nvGrpSpPr>
          <p:cNvPr id="38" name="グループ化 37"/>
          <p:cNvGrpSpPr/>
          <p:nvPr/>
        </p:nvGrpSpPr>
        <p:grpSpPr>
          <a:xfrm>
            <a:off x="96664" y="164647"/>
            <a:ext cx="9041649" cy="432029"/>
            <a:chOff x="96664" y="164647"/>
            <a:chExt cx="9041649" cy="432029"/>
          </a:xfrm>
        </p:grpSpPr>
        <p:pic>
          <p:nvPicPr>
            <p:cNvPr id="3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0" name="直線コネクタ 39"/>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
        <p:nvSpPr>
          <p:cNvPr id="44" name="タイトル 1"/>
          <p:cNvSpPr txBox="1">
            <a:spLocks/>
          </p:cNvSpPr>
          <p:nvPr/>
        </p:nvSpPr>
        <p:spPr>
          <a:xfrm>
            <a:off x="161925" y="182563"/>
            <a:ext cx="7920038" cy="1079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3500" dirty="0" smtClean="0">
                <a:latin typeface="+mj-ea"/>
              </a:rPr>
              <a:t>ききましょう　</a:t>
            </a:r>
            <a:r>
              <a:rPr lang="en-US" altLang="ja-JP" sz="3500" dirty="0" smtClean="0">
                <a:latin typeface="+mj-ea"/>
              </a:rPr>
              <a:t>3</a:t>
            </a:r>
            <a:endParaRPr lang="ja-JP" altLang="en-US" sz="3500" dirty="0">
              <a:latin typeface="+mj-ea"/>
            </a:endParaRPr>
          </a:p>
        </p:txBody>
      </p:sp>
      <p:sp>
        <p:nvSpPr>
          <p:cNvPr id="46" name="正方形/長方形 45"/>
          <p:cNvSpPr/>
          <p:nvPr/>
        </p:nvSpPr>
        <p:spPr>
          <a:xfrm>
            <a:off x="0" y="927100"/>
            <a:ext cx="3419475" cy="50482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b="1" dirty="0" err="1">
                <a:solidFill>
                  <a:srgbClr val="048C69"/>
                </a:solidFill>
                <a:latin typeface="Rockwell" panose="02060603020205020403" pitchFamily="18" charset="0"/>
              </a:rPr>
              <a:t>Kerjakan</a:t>
            </a:r>
            <a:r>
              <a:rPr lang="en-US" altLang="ja-JP" b="1" dirty="0">
                <a:solidFill>
                  <a:srgbClr val="048C69"/>
                </a:solidFill>
                <a:latin typeface="Rockwell" panose="02060603020205020403" pitchFamily="18" charset="0"/>
              </a:rPr>
              <a:t> </a:t>
            </a:r>
            <a:r>
              <a:rPr lang="en-US" altLang="ja-JP" b="1" dirty="0" err="1">
                <a:solidFill>
                  <a:srgbClr val="048C69"/>
                </a:solidFill>
                <a:latin typeface="Rockwell" panose="02060603020205020403" pitchFamily="18" charset="0"/>
              </a:rPr>
              <a:t>Lembar</a:t>
            </a:r>
            <a:r>
              <a:rPr lang="en-US" altLang="ja-JP" b="1" dirty="0">
                <a:solidFill>
                  <a:srgbClr val="048C69"/>
                </a:solidFill>
                <a:latin typeface="Rockwell" panose="02060603020205020403" pitchFamily="18" charset="0"/>
              </a:rPr>
              <a:t> </a:t>
            </a:r>
            <a:r>
              <a:rPr lang="en-US" altLang="ja-JP" b="1" dirty="0" err="1">
                <a:solidFill>
                  <a:srgbClr val="048C69"/>
                </a:solidFill>
                <a:latin typeface="Rockwell" panose="02060603020205020403" pitchFamily="18" charset="0"/>
              </a:rPr>
              <a:t>Kerja</a:t>
            </a:r>
            <a:r>
              <a:rPr lang="en-US" altLang="ja-JP" b="1" dirty="0">
                <a:solidFill>
                  <a:srgbClr val="048C69"/>
                </a:solidFill>
                <a:latin typeface="Rockwell" panose="02060603020205020403" pitchFamily="18" charset="0"/>
              </a:rPr>
              <a:t> </a:t>
            </a:r>
            <a:r>
              <a:rPr lang="en-US" altLang="ja-JP" b="1" dirty="0" smtClean="0">
                <a:solidFill>
                  <a:srgbClr val="048C69"/>
                </a:solidFill>
                <a:latin typeface="Rockwell" panose="02060603020205020403" pitchFamily="18" charset="0"/>
              </a:rPr>
              <a:t>4 </a:t>
            </a:r>
            <a:endParaRPr lang="ja-JP" altLang="en-US" b="1" dirty="0">
              <a:solidFill>
                <a:srgbClr val="048C69"/>
              </a:solidFill>
              <a:latin typeface="Rockwell" panose="02060603020205020403" pitchFamily="18" charset="0"/>
            </a:endParaRPr>
          </a:p>
        </p:txBody>
      </p:sp>
      <p:sp>
        <p:nvSpPr>
          <p:cNvPr id="59" name="角丸四角形 58"/>
          <p:cNvSpPr/>
          <p:nvPr/>
        </p:nvSpPr>
        <p:spPr>
          <a:xfrm>
            <a:off x="3548410" y="3933056"/>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3</a:t>
            </a:r>
            <a:endParaRPr kumimoji="1" lang="ja-JP" altLang="en-US" sz="2400" dirty="0"/>
          </a:p>
        </p:txBody>
      </p:sp>
      <p:sp>
        <p:nvSpPr>
          <p:cNvPr id="60" name="角丸四角形 59"/>
          <p:cNvSpPr/>
          <p:nvPr/>
        </p:nvSpPr>
        <p:spPr>
          <a:xfrm>
            <a:off x="2089719" y="3942311"/>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2</a:t>
            </a:r>
          </a:p>
        </p:txBody>
      </p:sp>
      <p:sp>
        <p:nvSpPr>
          <p:cNvPr id="61" name="角丸四角形 60"/>
          <p:cNvSpPr/>
          <p:nvPr/>
        </p:nvSpPr>
        <p:spPr>
          <a:xfrm>
            <a:off x="659715" y="395294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1</a:t>
            </a:r>
            <a:endParaRPr kumimoji="1" lang="ja-JP" altLang="en-US" sz="2400" dirty="0"/>
          </a:p>
        </p:txBody>
      </p:sp>
    </p:spTree>
    <p:extLst>
      <p:ext uri="{BB962C8B-B14F-4D97-AF65-F5344CB8AC3E}">
        <p14:creationId xmlns:p14="http://schemas.microsoft.com/office/powerpoint/2010/main" val="367254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50"/>
                                        <p:tgtEl>
                                          <p:spTgt spid="46"/>
                                        </p:tgtEl>
                                      </p:cBhvr>
                                    </p:animEffect>
                                    <p:anim calcmode="lin" valueType="num">
                                      <p:cBhvr>
                                        <p:cTn id="8" dur="250" fill="hold"/>
                                        <p:tgtEl>
                                          <p:spTgt spid="46"/>
                                        </p:tgtEl>
                                        <p:attrNameLst>
                                          <p:attrName>ppt_x</p:attrName>
                                        </p:attrNameLst>
                                      </p:cBhvr>
                                      <p:tavLst>
                                        <p:tav tm="0">
                                          <p:val>
                                            <p:strVal val="#ppt_x"/>
                                          </p:val>
                                        </p:tav>
                                        <p:tav tm="100000">
                                          <p:val>
                                            <p:strVal val="#ppt_x"/>
                                          </p:val>
                                        </p:tav>
                                      </p:tavLst>
                                    </p:anim>
                                    <p:anim calcmode="lin" valueType="num">
                                      <p:cBhvr>
                                        <p:cTn id="9" dur="25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8547" y="4378801"/>
            <a:ext cx="1368491" cy="214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7556" y="1357223"/>
            <a:ext cx="1467816" cy="2143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179602" y="168122"/>
            <a:ext cx="8424936" cy="1080000"/>
          </a:xfrm>
        </p:spPr>
        <p:txBody>
          <a:bodyPr>
            <a:normAutofit/>
          </a:bodyPr>
          <a:lstStyle/>
          <a:p>
            <a:pPr lvl="0"/>
            <a:r>
              <a:rPr lang="en-US" altLang="ja-JP" sz="3500" b="1" dirty="0" err="1">
                <a:solidFill>
                  <a:srgbClr val="048C69"/>
                </a:solidFill>
                <a:latin typeface="+mn-lt"/>
              </a:rPr>
              <a:t>Contoh</a:t>
            </a:r>
            <a:r>
              <a:rPr lang="en-US" altLang="ja-JP" sz="3500" b="1" dirty="0">
                <a:solidFill>
                  <a:srgbClr val="048C69"/>
                </a:solidFill>
                <a:latin typeface="+mn-lt"/>
              </a:rPr>
              <a:t> </a:t>
            </a:r>
            <a:r>
              <a:rPr lang="en-US" altLang="ja-JP" sz="3500" b="1" dirty="0" err="1" smtClean="0">
                <a:solidFill>
                  <a:srgbClr val="048C69"/>
                </a:solidFill>
                <a:latin typeface="+mn-lt"/>
              </a:rPr>
              <a:t>Presentasi</a:t>
            </a:r>
            <a:r>
              <a:rPr lang="ja-JP" altLang="en-US" sz="3500" dirty="0" smtClean="0">
                <a:latin typeface="+mn-lt"/>
              </a:rPr>
              <a:t>　①</a:t>
            </a:r>
            <a:endParaRPr lang="ja-JP" altLang="ja-JP" sz="3500" dirty="0">
              <a:latin typeface="+mn-lt"/>
            </a:endParaRPr>
          </a:p>
        </p:txBody>
      </p:sp>
      <p:sp>
        <p:nvSpPr>
          <p:cNvPr id="5" name="角丸四角形吹き出し 4"/>
          <p:cNvSpPr/>
          <p:nvPr/>
        </p:nvSpPr>
        <p:spPr>
          <a:xfrm>
            <a:off x="258320" y="1244867"/>
            <a:ext cx="4961752" cy="2914487"/>
          </a:xfrm>
          <a:prstGeom prst="wedgeRoundRectCallout">
            <a:avLst>
              <a:gd name="adj1" fmla="val 60220"/>
              <a:gd name="adj2" fmla="val -26466"/>
              <a:gd name="adj3" fmla="val 16667"/>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2400" kern="100" dirty="0" smtClean="0">
                <a:solidFill>
                  <a:schemeClr val="tx1"/>
                </a:solidFill>
                <a:ea typeface="+mj-ea"/>
                <a:cs typeface="Cordia New" panose="020B0304020202020204" pitchFamily="34" charset="-34"/>
              </a:rPr>
              <a:t>わたし</a:t>
            </a:r>
            <a:r>
              <a:rPr lang="ja-JP" altLang="en-US" sz="2400" kern="100" dirty="0">
                <a:solidFill>
                  <a:schemeClr val="tx1"/>
                </a:solidFill>
                <a:ea typeface="+mj-ea"/>
                <a:cs typeface="Cordia New" panose="020B0304020202020204" pitchFamily="34" charset="-34"/>
              </a:rPr>
              <a:t>は　ペットを　かっています。</a:t>
            </a:r>
          </a:p>
          <a:p>
            <a:pPr algn="just">
              <a:spcAft>
                <a:spcPts val="0"/>
              </a:spcAft>
            </a:pPr>
            <a:r>
              <a:rPr lang="en-US" altLang="ja-JP" sz="2000" kern="100" dirty="0" err="1">
                <a:solidFill>
                  <a:schemeClr val="tx1"/>
                </a:solidFill>
                <a:ea typeface="+mj-ea"/>
                <a:cs typeface="Cordia New" panose="020B0304020202020204" pitchFamily="34" charset="-34"/>
              </a:rPr>
              <a:t>Watashi</a:t>
            </a:r>
            <a:r>
              <a:rPr lang="en-US" altLang="ja-JP" sz="2000" kern="100" dirty="0">
                <a:solidFill>
                  <a:schemeClr val="tx1"/>
                </a:solidFill>
                <a:ea typeface="+mj-ea"/>
                <a:cs typeface="Cordia New" panose="020B0304020202020204" pitchFamily="34" charset="-34"/>
              </a:rPr>
              <a:t> </a:t>
            </a:r>
            <a:r>
              <a:rPr lang="en-US" altLang="ja-JP" sz="2000" kern="100" dirty="0" err="1">
                <a:solidFill>
                  <a:schemeClr val="tx1"/>
                </a:solidFill>
                <a:ea typeface="+mj-ea"/>
                <a:cs typeface="Cordia New" panose="020B0304020202020204" pitchFamily="34" charset="-34"/>
              </a:rPr>
              <a:t>wa</a:t>
            </a:r>
            <a:r>
              <a:rPr lang="en-US" altLang="ja-JP" sz="2000" kern="100" dirty="0">
                <a:solidFill>
                  <a:schemeClr val="tx1"/>
                </a:solidFill>
                <a:ea typeface="+mj-ea"/>
                <a:cs typeface="Cordia New" panose="020B0304020202020204" pitchFamily="34" charset="-34"/>
              </a:rPr>
              <a:t> </a:t>
            </a:r>
            <a:r>
              <a:rPr lang="en-US" altLang="ja-JP" sz="2000" kern="100" dirty="0" err="1">
                <a:solidFill>
                  <a:schemeClr val="tx1"/>
                </a:solidFill>
                <a:ea typeface="+mj-ea"/>
                <a:cs typeface="Cordia New" panose="020B0304020202020204" pitchFamily="34" charset="-34"/>
              </a:rPr>
              <a:t>petto</a:t>
            </a:r>
            <a:r>
              <a:rPr lang="en-US" altLang="ja-JP" sz="2000" kern="100" dirty="0">
                <a:solidFill>
                  <a:schemeClr val="tx1"/>
                </a:solidFill>
                <a:ea typeface="+mj-ea"/>
                <a:cs typeface="Cordia New" panose="020B0304020202020204" pitchFamily="34" charset="-34"/>
              </a:rPr>
              <a:t> o </a:t>
            </a:r>
            <a:r>
              <a:rPr lang="en-US" altLang="ja-JP" sz="2000" kern="100" dirty="0" err="1">
                <a:solidFill>
                  <a:schemeClr val="tx1"/>
                </a:solidFill>
                <a:ea typeface="+mj-ea"/>
                <a:cs typeface="Cordia New" panose="020B0304020202020204" pitchFamily="34" charset="-34"/>
              </a:rPr>
              <a:t>katte</a:t>
            </a:r>
            <a:r>
              <a:rPr lang="en-US" altLang="ja-JP" sz="2000" kern="100" dirty="0">
                <a:solidFill>
                  <a:schemeClr val="tx1"/>
                </a:solidFill>
                <a:ea typeface="+mj-ea"/>
                <a:cs typeface="Cordia New" panose="020B0304020202020204" pitchFamily="34" charset="-34"/>
              </a:rPr>
              <a:t> </a:t>
            </a:r>
            <a:r>
              <a:rPr lang="en-US" altLang="ja-JP" sz="2000" kern="100" dirty="0" err="1">
                <a:solidFill>
                  <a:schemeClr val="tx1"/>
                </a:solidFill>
                <a:ea typeface="+mj-ea"/>
                <a:cs typeface="Cordia New" panose="020B0304020202020204" pitchFamily="34" charset="-34"/>
              </a:rPr>
              <a:t>imasu</a:t>
            </a:r>
            <a:r>
              <a:rPr lang="en-US" altLang="ja-JP" sz="2000" kern="100" dirty="0">
                <a:solidFill>
                  <a:schemeClr val="tx1"/>
                </a:solidFill>
                <a:ea typeface="+mj-ea"/>
                <a:cs typeface="Cordia New" panose="020B0304020202020204" pitchFamily="34" charset="-34"/>
              </a:rPr>
              <a:t>.</a:t>
            </a:r>
          </a:p>
          <a:p>
            <a:pPr algn="just">
              <a:spcAft>
                <a:spcPts val="0"/>
              </a:spcAft>
            </a:pPr>
            <a:r>
              <a:rPr lang="ja-JP" altLang="en-US" sz="2400" kern="100" dirty="0">
                <a:solidFill>
                  <a:schemeClr val="tx1"/>
                </a:solidFill>
                <a:ea typeface="+mj-ea"/>
                <a:cs typeface="Cordia New" panose="020B0304020202020204" pitchFamily="34" charset="-34"/>
              </a:rPr>
              <a:t>くろい　ねこと　かめです。</a:t>
            </a:r>
          </a:p>
          <a:p>
            <a:pPr algn="just">
              <a:spcAft>
                <a:spcPts val="0"/>
              </a:spcAft>
            </a:pPr>
            <a:r>
              <a:rPr lang="en-US" altLang="ja-JP" sz="2000" kern="100" dirty="0" err="1">
                <a:solidFill>
                  <a:schemeClr val="tx1"/>
                </a:solidFill>
                <a:ea typeface="+mj-ea"/>
                <a:cs typeface="Cordia New" panose="020B0304020202020204" pitchFamily="34" charset="-34"/>
              </a:rPr>
              <a:t>Kuroi</a:t>
            </a:r>
            <a:r>
              <a:rPr lang="en-US" altLang="ja-JP" sz="2000" kern="100" dirty="0">
                <a:solidFill>
                  <a:schemeClr val="tx1"/>
                </a:solidFill>
                <a:ea typeface="+mj-ea"/>
                <a:cs typeface="Cordia New" panose="020B0304020202020204" pitchFamily="34" charset="-34"/>
              </a:rPr>
              <a:t> </a:t>
            </a:r>
            <a:r>
              <a:rPr lang="en-US" altLang="ja-JP" sz="2000" kern="100" dirty="0" err="1">
                <a:solidFill>
                  <a:schemeClr val="tx1"/>
                </a:solidFill>
                <a:ea typeface="+mj-ea"/>
                <a:cs typeface="Cordia New" panose="020B0304020202020204" pitchFamily="34" charset="-34"/>
              </a:rPr>
              <a:t>neko</a:t>
            </a:r>
            <a:r>
              <a:rPr lang="en-US" altLang="ja-JP" sz="2000" kern="100" dirty="0">
                <a:solidFill>
                  <a:schemeClr val="tx1"/>
                </a:solidFill>
                <a:ea typeface="+mj-ea"/>
                <a:cs typeface="Cordia New" panose="020B0304020202020204" pitchFamily="34" charset="-34"/>
              </a:rPr>
              <a:t> to kame </a:t>
            </a:r>
            <a:r>
              <a:rPr lang="en-US" altLang="ja-JP" sz="2000" kern="100" dirty="0" err="1">
                <a:solidFill>
                  <a:schemeClr val="tx1"/>
                </a:solidFill>
                <a:ea typeface="+mj-ea"/>
                <a:cs typeface="Cordia New" panose="020B0304020202020204" pitchFamily="34" charset="-34"/>
              </a:rPr>
              <a:t>desu</a:t>
            </a:r>
            <a:r>
              <a:rPr lang="en-US" altLang="ja-JP" sz="2000" kern="100" dirty="0">
                <a:solidFill>
                  <a:schemeClr val="tx1"/>
                </a:solidFill>
                <a:ea typeface="+mj-ea"/>
                <a:cs typeface="Cordia New" panose="020B0304020202020204" pitchFamily="34" charset="-34"/>
              </a:rPr>
              <a:t>.</a:t>
            </a:r>
          </a:p>
          <a:p>
            <a:pPr algn="just">
              <a:spcAft>
                <a:spcPts val="0"/>
              </a:spcAft>
            </a:pPr>
            <a:r>
              <a:rPr lang="en-US" altLang="ja-JP" sz="2000" kern="100" dirty="0">
                <a:solidFill>
                  <a:schemeClr val="tx1"/>
                </a:solidFill>
                <a:ea typeface="+mj-ea"/>
                <a:cs typeface="Cordia New" panose="020B0304020202020204" pitchFamily="34" charset="-34"/>
              </a:rPr>
              <a:t>(</a:t>
            </a:r>
            <a:r>
              <a:rPr lang="en-US" altLang="ja-JP" sz="2000" kern="100" dirty="0" err="1">
                <a:solidFill>
                  <a:schemeClr val="tx1"/>
                </a:solidFill>
                <a:ea typeface="+mj-ea"/>
                <a:cs typeface="Cordia New" panose="020B0304020202020204" pitchFamily="34" charset="-34"/>
              </a:rPr>
              <a:t>Ciri</a:t>
            </a:r>
            <a:r>
              <a:rPr lang="en-US" altLang="ja-JP" sz="2000" kern="100" dirty="0">
                <a:solidFill>
                  <a:schemeClr val="tx1"/>
                </a:solidFill>
                <a:ea typeface="+mj-ea"/>
                <a:cs typeface="Cordia New" panose="020B0304020202020204" pitchFamily="34" charset="-34"/>
              </a:rPr>
              <a:t> </a:t>
            </a:r>
            <a:r>
              <a:rPr lang="en-US" altLang="ja-JP" sz="2000" kern="100" dirty="0" err="1">
                <a:solidFill>
                  <a:schemeClr val="tx1"/>
                </a:solidFill>
                <a:ea typeface="+mj-ea"/>
                <a:cs typeface="Cordia New" panose="020B0304020202020204" pitchFamily="34" charset="-34"/>
              </a:rPr>
              <a:t>khas</a:t>
            </a:r>
            <a:r>
              <a:rPr lang="en-US" altLang="ja-JP" sz="2000" kern="100" dirty="0">
                <a:solidFill>
                  <a:schemeClr val="tx1"/>
                </a:solidFill>
                <a:ea typeface="+mj-ea"/>
                <a:cs typeface="Cordia New" panose="020B0304020202020204" pitchFamily="34" charset="-34"/>
              </a:rPr>
              <a:t> </a:t>
            </a:r>
            <a:r>
              <a:rPr lang="en-US" altLang="ja-JP" sz="2000" kern="100" dirty="0" err="1">
                <a:solidFill>
                  <a:schemeClr val="tx1"/>
                </a:solidFill>
                <a:ea typeface="+mj-ea"/>
                <a:cs typeface="Cordia New" panose="020B0304020202020204" pitchFamily="34" charset="-34"/>
              </a:rPr>
              <a:t>hewan</a:t>
            </a:r>
            <a:r>
              <a:rPr lang="en-US" altLang="ja-JP" sz="2000" kern="100" dirty="0">
                <a:solidFill>
                  <a:schemeClr val="tx1"/>
                </a:solidFill>
                <a:ea typeface="+mj-ea"/>
                <a:cs typeface="Cordia New" panose="020B0304020202020204" pitchFamily="34" charset="-34"/>
              </a:rPr>
              <a:t> </a:t>
            </a:r>
            <a:r>
              <a:rPr lang="en-US" altLang="ja-JP" sz="2000" kern="100" dirty="0" err="1">
                <a:solidFill>
                  <a:schemeClr val="tx1"/>
                </a:solidFill>
                <a:ea typeface="+mj-ea"/>
                <a:cs typeface="Cordia New" panose="020B0304020202020204" pitchFamily="34" charset="-34"/>
              </a:rPr>
              <a:t>peliharaan</a:t>
            </a:r>
            <a:r>
              <a:rPr lang="en-US" altLang="ja-JP" sz="2000" kern="100" dirty="0">
                <a:solidFill>
                  <a:schemeClr val="tx1"/>
                </a:solidFill>
                <a:ea typeface="+mj-ea"/>
                <a:cs typeface="Cordia New" panose="020B0304020202020204" pitchFamily="34" charset="-34"/>
              </a:rPr>
              <a:t> </a:t>
            </a:r>
            <a:r>
              <a:rPr lang="en-US" altLang="ja-JP" sz="2000" kern="100" dirty="0" err="1">
                <a:solidFill>
                  <a:schemeClr val="tx1"/>
                </a:solidFill>
                <a:ea typeface="+mj-ea"/>
                <a:cs typeface="Cordia New" panose="020B0304020202020204" pitchFamily="34" charset="-34"/>
              </a:rPr>
              <a:t>dan</a:t>
            </a:r>
            <a:r>
              <a:rPr lang="en-US" altLang="ja-JP" sz="2000" kern="100" dirty="0">
                <a:solidFill>
                  <a:schemeClr val="tx1"/>
                </a:solidFill>
                <a:ea typeface="+mj-ea"/>
                <a:cs typeface="Cordia New" panose="020B0304020202020204" pitchFamily="34" charset="-34"/>
              </a:rPr>
              <a:t> </a:t>
            </a:r>
            <a:r>
              <a:rPr lang="en-US" altLang="ja-JP" sz="2000" kern="100" dirty="0" err="1">
                <a:solidFill>
                  <a:schemeClr val="tx1"/>
                </a:solidFill>
                <a:ea typeface="+mj-ea"/>
                <a:cs typeface="Cordia New" panose="020B0304020202020204" pitchFamily="34" charset="-34"/>
              </a:rPr>
              <a:t>alasan</a:t>
            </a:r>
            <a:r>
              <a:rPr lang="en-US" altLang="ja-JP" sz="2000" kern="100" dirty="0">
                <a:solidFill>
                  <a:schemeClr val="tx1"/>
                </a:solidFill>
                <a:ea typeface="+mj-ea"/>
                <a:cs typeface="Cordia New" panose="020B0304020202020204" pitchFamily="34" charset="-34"/>
              </a:rPr>
              <a:t> </a:t>
            </a:r>
            <a:r>
              <a:rPr lang="en-US" altLang="ja-JP" sz="2000" kern="100" dirty="0" err="1">
                <a:solidFill>
                  <a:schemeClr val="tx1"/>
                </a:solidFill>
                <a:ea typeface="+mj-ea"/>
                <a:cs typeface="Cordia New" panose="020B0304020202020204" pitchFamily="34" charset="-34"/>
              </a:rPr>
              <a:t>memelihara</a:t>
            </a:r>
            <a:r>
              <a:rPr lang="en-US" altLang="ja-JP" sz="2000" kern="100" dirty="0" smtClean="0">
                <a:solidFill>
                  <a:schemeClr val="tx1"/>
                </a:solidFill>
                <a:ea typeface="+mj-ea"/>
                <a:cs typeface="Cordia New" panose="020B0304020202020204" pitchFamily="34" charset="-34"/>
              </a:rPr>
              <a:t>)</a:t>
            </a:r>
            <a:endParaRPr lang="en-US" altLang="ja-JP" sz="2000" kern="100" dirty="0">
              <a:solidFill>
                <a:schemeClr val="tx1"/>
              </a:solidFill>
              <a:ea typeface="+mj-ea"/>
              <a:cs typeface="Cordia New" panose="020B0304020202020204" pitchFamily="34" charset="-34"/>
            </a:endParaRPr>
          </a:p>
          <a:p>
            <a:pPr algn="just">
              <a:spcAft>
                <a:spcPts val="0"/>
              </a:spcAft>
            </a:pPr>
            <a:r>
              <a:rPr lang="ja-JP" altLang="en-US" sz="2400" kern="100" dirty="0">
                <a:solidFill>
                  <a:schemeClr val="tx1"/>
                </a:solidFill>
                <a:ea typeface="+mj-ea"/>
                <a:cs typeface="Cordia New" panose="020B0304020202020204" pitchFamily="34" charset="-34"/>
              </a:rPr>
              <a:t>ありがとうございました。</a:t>
            </a:r>
          </a:p>
          <a:p>
            <a:pPr algn="just">
              <a:spcAft>
                <a:spcPts val="0"/>
              </a:spcAft>
            </a:pPr>
            <a:r>
              <a:rPr lang="ja-JP" altLang="en-US" sz="2000" kern="100" dirty="0">
                <a:solidFill>
                  <a:schemeClr val="tx1"/>
                </a:solidFill>
                <a:ea typeface="+mj-ea"/>
                <a:cs typeface="Cordia New" panose="020B0304020202020204" pitchFamily="34" charset="-34"/>
              </a:rPr>
              <a:t> </a:t>
            </a:r>
            <a:r>
              <a:rPr lang="en-US" altLang="ja-JP" sz="2000" kern="100" dirty="0" err="1">
                <a:solidFill>
                  <a:schemeClr val="tx1"/>
                </a:solidFill>
                <a:ea typeface="+mj-ea"/>
                <a:cs typeface="Cordia New" panose="020B0304020202020204" pitchFamily="34" charset="-34"/>
              </a:rPr>
              <a:t>Arigatou</a:t>
            </a:r>
            <a:r>
              <a:rPr lang="en-US" altLang="ja-JP" sz="2000" kern="100" dirty="0">
                <a:solidFill>
                  <a:schemeClr val="tx1"/>
                </a:solidFill>
                <a:ea typeface="+mj-ea"/>
                <a:cs typeface="Cordia New" panose="020B0304020202020204" pitchFamily="34" charset="-34"/>
              </a:rPr>
              <a:t> </a:t>
            </a:r>
            <a:r>
              <a:rPr lang="en-US" altLang="ja-JP" sz="2000" kern="100" dirty="0" err="1">
                <a:solidFill>
                  <a:schemeClr val="tx1"/>
                </a:solidFill>
                <a:ea typeface="+mj-ea"/>
                <a:cs typeface="Cordia New" panose="020B0304020202020204" pitchFamily="34" charset="-34"/>
              </a:rPr>
              <a:t>gozaimashita</a:t>
            </a:r>
            <a:endParaRPr lang="en-US" altLang="ja-JP" sz="2000" kern="100" dirty="0">
              <a:solidFill>
                <a:schemeClr val="tx1"/>
              </a:solidFill>
              <a:ea typeface="+mj-ea"/>
              <a:cs typeface="Cordia New" panose="020B0304020202020204" pitchFamily="34" charset="-34"/>
            </a:endParaRPr>
          </a:p>
          <a:p>
            <a:pPr algn="just">
              <a:spcAft>
                <a:spcPts val="0"/>
              </a:spcAft>
            </a:pPr>
            <a:endParaRPr lang="ja-JP" sz="2400" kern="100" dirty="0">
              <a:solidFill>
                <a:schemeClr val="tx1"/>
              </a:solidFill>
              <a:effectLst/>
              <a:ea typeface="+mj-ea"/>
              <a:cs typeface="Cordia New" panose="020B0304020202020204" pitchFamily="34" charset="-34"/>
            </a:endParaRPr>
          </a:p>
        </p:txBody>
      </p:sp>
      <p:sp>
        <p:nvSpPr>
          <p:cNvPr id="11" name="角丸四角形吹き出し 10"/>
          <p:cNvSpPr/>
          <p:nvPr/>
        </p:nvSpPr>
        <p:spPr>
          <a:xfrm>
            <a:off x="3604984" y="3604191"/>
            <a:ext cx="5273593" cy="2993161"/>
          </a:xfrm>
          <a:prstGeom prst="wedgeRoundRectCallout">
            <a:avLst>
              <a:gd name="adj1" fmla="val -67825"/>
              <a:gd name="adj2" fmla="val 2100"/>
              <a:gd name="adj3" fmla="val 16667"/>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2400" kern="100" dirty="0">
                <a:solidFill>
                  <a:srgbClr val="000000"/>
                </a:solidFill>
                <a:effectLst/>
                <a:ea typeface="+mj-ea"/>
                <a:cs typeface="Cordia New" panose="020B0304020202020204" pitchFamily="34" charset="-34"/>
              </a:rPr>
              <a:t>わたしは　ペットを　かっていません。</a:t>
            </a:r>
            <a:endParaRPr lang="ja-JP" sz="2400" kern="100" dirty="0">
              <a:effectLst/>
              <a:ea typeface="+mj-ea"/>
              <a:cs typeface="Cordia New" panose="020B0304020202020204" pitchFamily="34" charset="-34"/>
            </a:endParaRPr>
          </a:p>
          <a:p>
            <a:pPr algn="just">
              <a:spcAft>
                <a:spcPts val="240"/>
              </a:spcAft>
            </a:pPr>
            <a:r>
              <a:rPr lang="en-US" sz="2000" kern="100" dirty="0" err="1">
                <a:solidFill>
                  <a:srgbClr val="000000"/>
                </a:solidFill>
                <a:effectLst/>
                <a:ea typeface="+mj-ea"/>
                <a:cs typeface="Cordia New" panose="020B0304020202020204" pitchFamily="34" charset="-34"/>
              </a:rPr>
              <a:t>Watashi</a:t>
            </a:r>
            <a:r>
              <a:rPr lang="en-US" sz="2000" kern="100" dirty="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wa</a:t>
            </a:r>
            <a:r>
              <a:rPr lang="en-US" sz="2000" kern="100" dirty="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petto</a:t>
            </a:r>
            <a:r>
              <a:rPr lang="en-US" sz="2000" kern="100" dirty="0">
                <a:solidFill>
                  <a:srgbClr val="000000"/>
                </a:solidFill>
                <a:effectLst/>
                <a:ea typeface="+mj-ea"/>
                <a:cs typeface="Cordia New" panose="020B0304020202020204" pitchFamily="34" charset="-34"/>
              </a:rPr>
              <a:t> o </a:t>
            </a:r>
            <a:r>
              <a:rPr lang="en-US" sz="2000" kern="100" dirty="0" err="1">
                <a:solidFill>
                  <a:srgbClr val="000000"/>
                </a:solidFill>
                <a:effectLst/>
                <a:ea typeface="+mj-ea"/>
                <a:cs typeface="Cordia New" panose="020B0304020202020204" pitchFamily="34" charset="-34"/>
              </a:rPr>
              <a:t>katte</a:t>
            </a:r>
            <a:r>
              <a:rPr lang="en-US" sz="2000" kern="100" dirty="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imasen</a:t>
            </a:r>
            <a:r>
              <a:rPr lang="en-US" sz="2000" kern="100" dirty="0">
                <a:solidFill>
                  <a:srgbClr val="000000"/>
                </a:solidFill>
                <a:effectLst/>
                <a:ea typeface="+mj-ea"/>
                <a:cs typeface="Cordia New" panose="020B0304020202020204" pitchFamily="34" charset="-34"/>
              </a:rPr>
              <a:t>.</a:t>
            </a:r>
            <a:endParaRPr lang="ja-JP" sz="2000" kern="100" dirty="0">
              <a:effectLst/>
              <a:ea typeface="+mj-ea"/>
              <a:cs typeface="Cordia New" panose="020B0304020202020204" pitchFamily="34" charset="-34"/>
            </a:endParaRPr>
          </a:p>
          <a:p>
            <a:pPr algn="just">
              <a:spcAft>
                <a:spcPts val="0"/>
              </a:spcAft>
            </a:pPr>
            <a:r>
              <a:rPr lang="ja-JP" sz="2400" kern="100" dirty="0">
                <a:solidFill>
                  <a:srgbClr val="000000"/>
                </a:solidFill>
                <a:effectLst/>
                <a:ea typeface="+mj-ea"/>
                <a:cs typeface="Cordia New" panose="020B0304020202020204" pitchFamily="34" charset="-34"/>
              </a:rPr>
              <a:t>げんきな　にわとりが　かいたいです。</a:t>
            </a:r>
            <a:endParaRPr lang="ja-JP" sz="2400" kern="100" dirty="0">
              <a:effectLst/>
              <a:ea typeface="+mj-ea"/>
              <a:cs typeface="Cordia New" panose="020B0304020202020204" pitchFamily="34" charset="-34"/>
            </a:endParaRPr>
          </a:p>
          <a:p>
            <a:pPr algn="just">
              <a:spcAft>
                <a:spcPts val="240"/>
              </a:spcAft>
            </a:pPr>
            <a:r>
              <a:rPr lang="en-US" sz="2000" kern="100" dirty="0" err="1">
                <a:solidFill>
                  <a:srgbClr val="000000"/>
                </a:solidFill>
                <a:effectLst/>
                <a:ea typeface="+mj-ea"/>
                <a:cs typeface="Cordia New" panose="020B0304020202020204" pitchFamily="34" charset="-34"/>
              </a:rPr>
              <a:t>Genkina</a:t>
            </a:r>
            <a:r>
              <a:rPr lang="en-US" sz="2000" kern="100" dirty="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niwatori</a:t>
            </a:r>
            <a:r>
              <a:rPr lang="en-US" sz="2000" kern="100" dirty="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ga</a:t>
            </a:r>
            <a:r>
              <a:rPr lang="en-US" sz="2000" kern="100" dirty="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kaitai</a:t>
            </a:r>
            <a:r>
              <a:rPr lang="en-US" sz="2000" kern="100" dirty="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desu</a:t>
            </a:r>
            <a:r>
              <a:rPr lang="en-US" sz="2000" kern="100" dirty="0">
                <a:solidFill>
                  <a:srgbClr val="000000"/>
                </a:solidFill>
                <a:effectLst/>
                <a:ea typeface="+mj-ea"/>
                <a:cs typeface="Cordia New" panose="020B0304020202020204" pitchFamily="34" charset="-34"/>
              </a:rPr>
              <a:t>.</a:t>
            </a:r>
            <a:endParaRPr lang="ja-JP" sz="2000" kern="100" dirty="0">
              <a:effectLst/>
              <a:ea typeface="+mj-ea"/>
              <a:cs typeface="Cordia New" panose="020B0304020202020204" pitchFamily="34" charset="-34"/>
            </a:endParaRPr>
          </a:p>
          <a:p>
            <a:pPr algn="just">
              <a:spcAft>
                <a:spcPts val="0"/>
              </a:spcAft>
            </a:pPr>
            <a:r>
              <a:rPr lang="en-US" sz="2000" kern="100" dirty="0">
                <a:solidFill>
                  <a:srgbClr val="000000"/>
                </a:solidFill>
                <a:effectLst/>
                <a:ea typeface="+mj-ea"/>
                <a:cs typeface="Cordia New" panose="020B0304020202020204" pitchFamily="34" charset="-34"/>
              </a:rPr>
              <a:t>(</a:t>
            </a:r>
            <a:r>
              <a:rPr lang="en-US" sz="2000" kern="100" dirty="0" err="1">
                <a:solidFill>
                  <a:srgbClr val="000000"/>
                </a:solidFill>
                <a:effectLst/>
                <a:ea typeface="+mj-ea"/>
                <a:cs typeface="Cordia New" panose="020B0304020202020204" pitchFamily="34" charset="-34"/>
              </a:rPr>
              <a:t>Alasan</a:t>
            </a:r>
            <a:r>
              <a:rPr lang="en-US" sz="2000" kern="100" dirty="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tidak</a:t>
            </a:r>
            <a:r>
              <a:rPr lang="en-US" sz="2000" kern="100" dirty="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memelihara</a:t>
            </a:r>
            <a:r>
              <a:rPr lang="en-US" sz="2000" kern="100" dirty="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dan</a:t>
            </a:r>
            <a:r>
              <a:rPr lang="en-US" sz="2000" kern="100" dirty="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ingin</a:t>
            </a:r>
            <a:r>
              <a:rPr lang="en-US" sz="2000" kern="100" dirty="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memelihara</a:t>
            </a:r>
            <a:r>
              <a:rPr lang="en-US" sz="2000" kern="100" dirty="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hewan</a:t>
            </a:r>
            <a:r>
              <a:rPr lang="en-US" sz="2000" kern="100" dirty="0" smtClean="0">
                <a:solidFill>
                  <a:srgbClr val="000000"/>
                </a:solidFill>
                <a:effectLst/>
                <a:ea typeface="+mj-ea"/>
                <a:cs typeface="Cordia New" panose="020B0304020202020204" pitchFamily="34" charset="-34"/>
              </a:rPr>
              <a:t>)</a:t>
            </a:r>
            <a:endParaRPr lang="ja-JP" sz="2000" kern="100" dirty="0">
              <a:effectLst/>
              <a:ea typeface="+mj-ea"/>
              <a:cs typeface="Cordia New" panose="020B0304020202020204" pitchFamily="34" charset="-34"/>
            </a:endParaRPr>
          </a:p>
          <a:p>
            <a:pPr algn="just">
              <a:spcAft>
                <a:spcPts val="0"/>
              </a:spcAft>
            </a:pPr>
            <a:r>
              <a:rPr lang="ja-JP" sz="2400" kern="100" dirty="0">
                <a:solidFill>
                  <a:srgbClr val="000000"/>
                </a:solidFill>
                <a:effectLst/>
                <a:ea typeface="+mj-ea"/>
                <a:cs typeface="Cordia New" panose="020B0304020202020204" pitchFamily="34" charset="-34"/>
              </a:rPr>
              <a:t>ありがとうございました。</a:t>
            </a:r>
            <a:endParaRPr lang="ja-JP" sz="2400" kern="100" dirty="0">
              <a:effectLst/>
              <a:ea typeface="+mj-ea"/>
              <a:cs typeface="Cordia New" panose="020B0304020202020204" pitchFamily="34" charset="-34"/>
            </a:endParaRPr>
          </a:p>
          <a:p>
            <a:pPr algn="just">
              <a:spcAft>
                <a:spcPts val="0"/>
              </a:spcAft>
            </a:pPr>
            <a:r>
              <a:rPr lang="en-US" sz="2000" kern="100" dirty="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Arigatou</a:t>
            </a:r>
            <a:r>
              <a:rPr lang="en-US" sz="2000" kern="100" dirty="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gozaimashita</a:t>
            </a:r>
            <a:r>
              <a:rPr lang="en-US" sz="2000" kern="100" dirty="0">
                <a:solidFill>
                  <a:srgbClr val="000000"/>
                </a:solidFill>
                <a:effectLst/>
                <a:ea typeface="+mj-ea"/>
                <a:cs typeface="Cordia New" panose="020B0304020202020204" pitchFamily="34" charset="-34"/>
              </a:rPr>
              <a:t>.</a:t>
            </a:r>
            <a:endParaRPr lang="ja-JP" sz="2000" kern="100" dirty="0">
              <a:effectLst/>
              <a:ea typeface="+mj-ea"/>
              <a:cs typeface="Cordia New" panose="020B0304020202020204" pitchFamily="34" charset="-34"/>
            </a:endParaRPr>
          </a:p>
        </p:txBody>
      </p:sp>
      <p:pic>
        <p:nvPicPr>
          <p:cNvPr id="17" name="1609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extLst>
              <a:ext uri="{28A0092B-C50C-407E-A947-70E740481C1C}">
                <a14:useLocalDpi xmlns:a14="http://schemas.microsoft.com/office/drawing/2010/main" val="0"/>
              </a:ext>
            </a:extLst>
          </a:blip>
          <a:stretch>
            <a:fillRect/>
          </a:stretch>
        </p:blipFill>
        <p:spPr>
          <a:xfrm>
            <a:off x="6595372" y="1411352"/>
            <a:ext cx="360000" cy="360000"/>
          </a:xfrm>
          <a:prstGeom prst="rect">
            <a:avLst/>
          </a:prstGeom>
        </p:spPr>
      </p:pic>
      <p:pic>
        <p:nvPicPr>
          <p:cNvPr id="18" name="1609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extLst>
              <a:ext uri="{28A0092B-C50C-407E-A947-70E740481C1C}">
                <a14:useLocalDpi xmlns:a14="http://schemas.microsoft.com/office/drawing/2010/main" val="0"/>
              </a:ext>
            </a:extLst>
          </a:blip>
          <a:stretch>
            <a:fillRect/>
          </a:stretch>
        </p:blipFill>
        <p:spPr>
          <a:xfrm>
            <a:off x="2555816" y="4556328"/>
            <a:ext cx="360000" cy="360000"/>
          </a:xfrm>
          <a:prstGeom prst="rect">
            <a:avLst/>
          </a:prstGeom>
        </p:spPr>
      </p:pic>
      <p:grpSp>
        <p:nvGrpSpPr>
          <p:cNvPr id="19" name="グループ化 18"/>
          <p:cNvGrpSpPr/>
          <p:nvPr/>
        </p:nvGrpSpPr>
        <p:grpSpPr>
          <a:xfrm>
            <a:off x="96664" y="164647"/>
            <a:ext cx="9041649" cy="432029"/>
            <a:chOff x="96664" y="164647"/>
            <a:chExt cx="9041649" cy="432029"/>
          </a:xfrm>
        </p:grpSpPr>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直線コネクタ 20"/>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0666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821"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866" fill="hold"/>
                                        <p:tgtEl>
                                          <p:spTgt spid="18"/>
                                        </p:tgtEl>
                                      </p:cBhvr>
                                    </p:cmd>
                                  </p:childTnLst>
                                </p:cTn>
                              </p:par>
                            </p:childTnLst>
                          </p:cTn>
                        </p:par>
                      </p:childTnLst>
                    </p:cTn>
                  </p:par>
                </p:childTnLst>
              </p:cTn>
              <p:nextCondLst>
                <p:cond evt="onClick" delay="0">
                  <p:tgtEl>
                    <p:spTgt spid="18"/>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7877" y="1537251"/>
            <a:ext cx="2306571" cy="3259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吹き出し 4"/>
          <p:cNvSpPr/>
          <p:nvPr/>
        </p:nvSpPr>
        <p:spPr>
          <a:xfrm>
            <a:off x="537237" y="1484784"/>
            <a:ext cx="5403657" cy="3489569"/>
          </a:xfrm>
          <a:prstGeom prst="wedgeRoundRectCallout">
            <a:avLst>
              <a:gd name="adj1" fmla="val 64827"/>
              <a:gd name="adj2" fmla="val -22901"/>
              <a:gd name="adj3" fmla="val 16667"/>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ja-JP" sz="2400" dirty="0">
                <a:solidFill>
                  <a:schemeClr val="tx1"/>
                </a:solidFill>
              </a:rPr>
              <a:t>わたしは　ペットを　かっていません。</a:t>
            </a:r>
          </a:p>
          <a:p>
            <a:r>
              <a:rPr lang="en-US" altLang="ja-JP" sz="2000" dirty="0" err="1">
                <a:solidFill>
                  <a:schemeClr val="tx1"/>
                </a:solidFill>
              </a:rPr>
              <a:t>Watashi</a:t>
            </a:r>
            <a:r>
              <a:rPr lang="en-US" altLang="ja-JP" sz="2000" dirty="0">
                <a:solidFill>
                  <a:schemeClr val="tx1"/>
                </a:solidFill>
              </a:rPr>
              <a:t> </a:t>
            </a:r>
            <a:r>
              <a:rPr lang="en-US" altLang="ja-JP" sz="2000" dirty="0" err="1">
                <a:solidFill>
                  <a:schemeClr val="tx1"/>
                </a:solidFill>
              </a:rPr>
              <a:t>wa</a:t>
            </a:r>
            <a:r>
              <a:rPr lang="en-US" altLang="ja-JP" sz="2000" dirty="0">
                <a:solidFill>
                  <a:schemeClr val="tx1"/>
                </a:solidFill>
              </a:rPr>
              <a:t> </a:t>
            </a:r>
            <a:r>
              <a:rPr lang="en-US" altLang="ja-JP" sz="2000" dirty="0" err="1">
                <a:solidFill>
                  <a:schemeClr val="tx1"/>
                </a:solidFill>
              </a:rPr>
              <a:t>petto</a:t>
            </a:r>
            <a:r>
              <a:rPr lang="en-US" altLang="ja-JP" sz="2000" dirty="0">
                <a:solidFill>
                  <a:schemeClr val="tx1"/>
                </a:solidFill>
              </a:rPr>
              <a:t> o </a:t>
            </a:r>
            <a:r>
              <a:rPr lang="en-US" altLang="ja-JP" sz="2000" dirty="0" err="1">
                <a:solidFill>
                  <a:schemeClr val="tx1"/>
                </a:solidFill>
              </a:rPr>
              <a:t>katte</a:t>
            </a:r>
            <a:r>
              <a:rPr lang="en-US" altLang="ja-JP" sz="2000" dirty="0">
                <a:solidFill>
                  <a:schemeClr val="tx1"/>
                </a:solidFill>
              </a:rPr>
              <a:t> </a:t>
            </a:r>
            <a:r>
              <a:rPr lang="en-US" altLang="ja-JP" sz="2000" dirty="0" err="1">
                <a:solidFill>
                  <a:schemeClr val="tx1"/>
                </a:solidFill>
              </a:rPr>
              <a:t>imasen</a:t>
            </a:r>
            <a:r>
              <a:rPr lang="en-US" altLang="ja-JP" sz="2000" dirty="0">
                <a:solidFill>
                  <a:schemeClr val="tx1"/>
                </a:solidFill>
              </a:rPr>
              <a:t>.</a:t>
            </a:r>
            <a:endParaRPr lang="ja-JP" altLang="ja-JP" sz="2000" dirty="0">
              <a:solidFill>
                <a:schemeClr val="tx1"/>
              </a:solidFill>
            </a:endParaRPr>
          </a:p>
          <a:p>
            <a:r>
              <a:rPr lang="ja-JP" altLang="ja-JP" sz="2400" dirty="0">
                <a:solidFill>
                  <a:schemeClr val="tx1"/>
                </a:solidFill>
              </a:rPr>
              <a:t>ペットは　かいたくないです。</a:t>
            </a:r>
          </a:p>
          <a:p>
            <a:r>
              <a:rPr lang="en-US" altLang="ja-JP" sz="2000" dirty="0" err="1">
                <a:solidFill>
                  <a:schemeClr val="tx1"/>
                </a:solidFill>
              </a:rPr>
              <a:t>Petto</a:t>
            </a:r>
            <a:r>
              <a:rPr lang="en-US" altLang="ja-JP" sz="2000" dirty="0">
                <a:solidFill>
                  <a:schemeClr val="tx1"/>
                </a:solidFill>
              </a:rPr>
              <a:t> </a:t>
            </a:r>
            <a:r>
              <a:rPr lang="en-US" altLang="ja-JP" sz="2000" dirty="0" err="1">
                <a:solidFill>
                  <a:schemeClr val="tx1"/>
                </a:solidFill>
              </a:rPr>
              <a:t>wa</a:t>
            </a:r>
            <a:r>
              <a:rPr lang="en-US" altLang="ja-JP" sz="2000" dirty="0">
                <a:solidFill>
                  <a:schemeClr val="tx1"/>
                </a:solidFill>
              </a:rPr>
              <a:t> </a:t>
            </a:r>
            <a:r>
              <a:rPr lang="en-US" altLang="ja-JP" sz="2000" dirty="0" err="1">
                <a:solidFill>
                  <a:schemeClr val="tx1"/>
                </a:solidFill>
              </a:rPr>
              <a:t>kaitakunai</a:t>
            </a:r>
            <a:r>
              <a:rPr lang="en-US" altLang="ja-JP" sz="2000" dirty="0">
                <a:solidFill>
                  <a:schemeClr val="tx1"/>
                </a:solidFill>
              </a:rPr>
              <a:t> </a:t>
            </a:r>
            <a:r>
              <a:rPr lang="en-US" altLang="ja-JP" sz="2000" dirty="0" err="1">
                <a:solidFill>
                  <a:schemeClr val="tx1"/>
                </a:solidFill>
              </a:rPr>
              <a:t>desu</a:t>
            </a:r>
            <a:r>
              <a:rPr lang="en-US" altLang="ja-JP" sz="2000" dirty="0">
                <a:solidFill>
                  <a:schemeClr val="tx1"/>
                </a:solidFill>
              </a:rPr>
              <a:t>.</a:t>
            </a:r>
            <a:endParaRPr lang="ja-JP" altLang="ja-JP" sz="2000" dirty="0">
              <a:solidFill>
                <a:schemeClr val="tx1"/>
              </a:solidFill>
            </a:endParaRPr>
          </a:p>
          <a:p>
            <a:r>
              <a:rPr lang="en-US" altLang="ja-JP" sz="2000" dirty="0">
                <a:solidFill>
                  <a:schemeClr val="tx1"/>
                </a:solidFill>
              </a:rPr>
              <a:t>(</a:t>
            </a:r>
            <a:r>
              <a:rPr lang="en-US" altLang="ja-JP" sz="2000" dirty="0" err="1">
                <a:solidFill>
                  <a:schemeClr val="tx1"/>
                </a:solidFill>
              </a:rPr>
              <a:t>Alasan</a:t>
            </a:r>
            <a:r>
              <a:rPr lang="en-US" altLang="ja-JP" sz="2000" dirty="0">
                <a:solidFill>
                  <a:schemeClr val="tx1"/>
                </a:solidFill>
              </a:rPr>
              <a:t> </a:t>
            </a:r>
            <a:r>
              <a:rPr lang="en-US" altLang="ja-JP" sz="2000" dirty="0" err="1">
                <a:solidFill>
                  <a:schemeClr val="tx1"/>
                </a:solidFill>
              </a:rPr>
              <a:t>tidak</a:t>
            </a:r>
            <a:r>
              <a:rPr lang="en-US" altLang="ja-JP" sz="2000" dirty="0">
                <a:solidFill>
                  <a:schemeClr val="tx1"/>
                </a:solidFill>
              </a:rPr>
              <a:t> </a:t>
            </a:r>
            <a:r>
              <a:rPr lang="en-US" altLang="ja-JP" sz="2000" dirty="0" err="1">
                <a:solidFill>
                  <a:schemeClr val="tx1"/>
                </a:solidFill>
              </a:rPr>
              <a:t>ingin</a:t>
            </a:r>
            <a:r>
              <a:rPr lang="en-US" altLang="ja-JP" sz="2000" dirty="0">
                <a:solidFill>
                  <a:schemeClr val="tx1"/>
                </a:solidFill>
              </a:rPr>
              <a:t> </a:t>
            </a:r>
            <a:r>
              <a:rPr lang="en-US" altLang="ja-JP" sz="2000" dirty="0" err="1">
                <a:solidFill>
                  <a:schemeClr val="tx1"/>
                </a:solidFill>
              </a:rPr>
              <a:t>atau</a:t>
            </a:r>
            <a:r>
              <a:rPr lang="en-US" altLang="ja-JP" sz="2000" dirty="0">
                <a:solidFill>
                  <a:schemeClr val="tx1"/>
                </a:solidFill>
              </a:rPr>
              <a:t> </a:t>
            </a:r>
            <a:r>
              <a:rPr lang="en-US" altLang="ja-JP" sz="2000" dirty="0" err="1">
                <a:solidFill>
                  <a:schemeClr val="tx1"/>
                </a:solidFill>
              </a:rPr>
              <a:t>tidak</a:t>
            </a:r>
            <a:r>
              <a:rPr lang="en-US" altLang="ja-JP" sz="2000" dirty="0">
                <a:solidFill>
                  <a:schemeClr val="tx1"/>
                </a:solidFill>
              </a:rPr>
              <a:t> </a:t>
            </a:r>
            <a:r>
              <a:rPr lang="en-US" altLang="ja-JP" sz="2000" dirty="0" err="1">
                <a:solidFill>
                  <a:schemeClr val="tx1"/>
                </a:solidFill>
              </a:rPr>
              <a:t>mungkin</a:t>
            </a:r>
            <a:r>
              <a:rPr lang="en-US" altLang="ja-JP" sz="2000" dirty="0">
                <a:solidFill>
                  <a:schemeClr val="tx1"/>
                </a:solidFill>
              </a:rPr>
              <a:t> </a:t>
            </a:r>
            <a:r>
              <a:rPr lang="en-US" altLang="ja-JP" sz="2000" dirty="0" err="1">
                <a:solidFill>
                  <a:schemeClr val="tx1"/>
                </a:solidFill>
              </a:rPr>
              <a:t>memelihara</a:t>
            </a:r>
            <a:r>
              <a:rPr lang="en-US" altLang="ja-JP" sz="2000" dirty="0">
                <a:solidFill>
                  <a:schemeClr val="tx1"/>
                </a:solidFill>
              </a:rPr>
              <a:t> </a:t>
            </a:r>
            <a:r>
              <a:rPr lang="en-US" altLang="ja-JP" sz="2000" dirty="0" err="1">
                <a:solidFill>
                  <a:schemeClr val="tx1"/>
                </a:solidFill>
              </a:rPr>
              <a:t>hewan</a:t>
            </a:r>
            <a:r>
              <a:rPr lang="en-US" altLang="ja-JP" sz="2000" dirty="0">
                <a:solidFill>
                  <a:schemeClr val="tx1"/>
                </a:solidFill>
              </a:rPr>
              <a:t>)</a:t>
            </a:r>
            <a:endParaRPr lang="ja-JP" altLang="ja-JP" sz="2000" dirty="0">
              <a:solidFill>
                <a:schemeClr val="tx1"/>
              </a:solidFill>
            </a:endParaRPr>
          </a:p>
          <a:p>
            <a:r>
              <a:rPr lang="en-US" altLang="ja-JP" sz="2400" dirty="0">
                <a:solidFill>
                  <a:schemeClr val="tx1"/>
                </a:solidFill>
              </a:rPr>
              <a:t> </a:t>
            </a:r>
            <a:endParaRPr lang="ja-JP" altLang="ja-JP" sz="2400" dirty="0">
              <a:solidFill>
                <a:schemeClr val="tx1"/>
              </a:solidFill>
            </a:endParaRPr>
          </a:p>
          <a:p>
            <a:r>
              <a:rPr lang="ja-JP" altLang="ja-JP" sz="2400" dirty="0">
                <a:solidFill>
                  <a:schemeClr val="tx1"/>
                </a:solidFill>
              </a:rPr>
              <a:t>ありがとうございました。</a:t>
            </a:r>
          </a:p>
          <a:p>
            <a:r>
              <a:rPr lang="en-US" altLang="ja-JP" sz="2000" dirty="0">
                <a:solidFill>
                  <a:schemeClr val="tx1"/>
                </a:solidFill>
              </a:rPr>
              <a:t> </a:t>
            </a:r>
            <a:r>
              <a:rPr lang="en-US" altLang="ja-JP" sz="2000" dirty="0" err="1">
                <a:solidFill>
                  <a:schemeClr val="tx1"/>
                </a:solidFill>
              </a:rPr>
              <a:t>Arigatou</a:t>
            </a:r>
            <a:r>
              <a:rPr lang="en-US" altLang="ja-JP" sz="2000" dirty="0">
                <a:solidFill>
                  <a:schemeClr val="tx1"/>
                </a:solidFill>
              </a:rPr>
              <a:t> </a:t>
            </a:r>
            <a:r>
              <a:rPr lang="en-US" altLang="ja-JP" sz="2000" dirty="0" err="1">
                <a:solidFill>
                  <a:schemeClr val="tx1"/>
                </a:solidFill>
              </a:rPr>
              <a:t>gozaimashita</a:t>
            </a:r>
            <a:r>
              <a:rPr lang="en-US" altLang="ja-JP" sz="2000" dirty="0" smtClean="0">
                <a:solidFill>
                  <a:schemeClr val="tx1"/>
                </a:solidFill>
              </a:rPr>
              <a:t>.</a:t>
            </a:r>
            <a:endParaRPr lang="ja-JP" altLang="ja-JP" sz="2000" dirty="0">
              <a:solidFill>
                <a:schemeClr val="tx1"/>
              </a:solidFill>
            </a:endParaRPr>
          </a:p>
        </p:txBody>
      </p:sp>
      <p:pic>
        <p:nvPicPr>
          <p:cNvPr id="6" name="1609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tretch>
            <a:fillRect/>
          </a:stretch>
        </p:blipFill>
        <p:spPr>
          <a:xfrm>
            <a:off x="7738037" y="1844824"/>
            <a:ext cx="360000" cy="360000"/>
          </a:xfrm>
          <a:prstGeom prst="rect">
            <a:avLst/>
          </a:prstGeom>
        </p:spPr>
      </p:pic>
      <p:grpSp>
        <p:nvGrpSpPr>
          <p:cNvPr id="11" name="グループ化 10"/>
          <p:cNvGrpSpPr/>
          <p:nvPr/>
        </p:nvGrpSpPr>
        <p:grpSpPr>
          <a:xfrm>
            <a:off x="96664" y="164647"/>
            <a:ext cx="9041649" cy="432029"/>
            <a:chOff x="96664" y="164647"/>
            <a:chExt cx="9041649" cy="432029"/>
          </a:xfrm>
        </p:grpSpPr>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直線コネクタ 12"/>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
        <p:nvSpPr>
          <p:cNvPr id="15" name="タイトル 1"/>
          <p:cNvSpPr txBox="1">
            <a:spLocks/>
          </p:cNvSpPr>
          <p:nvPr/>
        </p:nvSpPr>
        <p:spPr>
          <a:xfrm>
            <a:off x="179602" y="168122"/>
            <a:ext cx="8424936"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500" b="1" dirty="0" err="1" smtClean="0">
                <a:solidFill>
                  <a:srgbClr val="048C69"/>
                </a:solidFill>
                <a:latin typeface="+mn-lt"/>
              </a:rPr>
              <a:t>Contoh</a:t>
            </a:r>
            <a:r>
              <a:rPr lang="en-US" altLang="ja-JP" sz="3500" b="1" dirty="0" smtClean="0">
                <a:solidFill>
                  <a:srgbClr val="048C69"/>
                </a:solidFill>
                <a:latin typeface="+mn-lt"/>
              </a:rPr>
              <a:t> </a:t>
            </a:r>
            <a:r>
              <a:rPr lang="en-US" altLang="ja-JP" sz="3500" b="1" dirty="0" err="1" smtClean="0">
                <a:solidFill>
                  <a:srgbClr val="048C69"/>
                </a:solidFill>
                <a:latin typeface="+mn-lt"/>
              </a:rPr>
              <a:t>Presentasi</a:t>
            </a:r>
            <a:r>
              <a:rPr lang="ja-JP" altLang="en-US" sz="3500" dirty="0" smtClean="0">
                <a:latin typeface="+mn-lt"/>
              </a:rPr>
              <a:t>　②</a:t>
            </a:r>
            <a:endParaRPr lang="ja-JP" altLang="ja-JP" sz="3500" dirty="0">
              <a:latin typeface="+mn-lt"/>
            </a:endParaRPr>
          </a:p>
        </p:txBody>
      </p:sp>
      <p:sp>
        <p:nvSpPr>
          <p:cNvPr id="21" name="正方形/長方形 20"/>
          <p:cNvSpPr/>
          <p:nvPr/>
        </p:nvSpPr>
        <p:spPr>
          <a:xfrm>
            <a:off x="251520" y="5180999"/>
            <a:ext cx="8640960" cy="1200329"/>
          </a:xfrm>
          <a:prstGeom prst="rect">
            <a:avLst/>
          </a:prstGeom>
        </p:spPr>
        <p:txBody>
          <a:bodyPr wrap="square">
            <a:spAutoFit/>
          </a:bodyPr>
          <a:lstStyle/>
          <a:p>
            <a:pPr marL="444500" indent="-444500" algn="just">
              <a:spcAft>
                <a:spcPts val="0"/>
              </a:spcAft>
              <a:buFont typeface="Wingdings" panose="05000000000000000000" pitchFamily="2" charset="2"/>
              <a:buChar char="u"/>
            </a:pPr>
            <a:r>
              <a:rPr lang="en-US" altLang="ja-JP" sz="2400" kern="100" dirty="0">
                <a:ea typeface="ＭＳ 明朝" panose="02020609040205080304" pitchFamily="17" charset="-128"/>
                <a:cs typeface="Cordia New" panose="020B0304020202020204" pitchFamily="34" charset="-34"/>
              </a:rPr>
              <a:t>Hal </a:t>
            </a:r>
            <a:r>
              <a:rPr lang="en-US" altLang="ja-JP" sz="2400" kern="100" dirty="0" err="1">
                <a:ea typeface="ＭＳ 明朝" panose="02020609040205080304" pitchFamily="17" charset="-128"/>
                <a:cs typeface="Cordia New" panose="020B0304020202020204" pitchFamily="34" charset="-34"/>
              </a:rPr>
              <a:t>baik</a:t>
            </a:r>
            <a:r>
              <a:rPr lang="en-US" altLang="ja-JP" sz="2400" kern="100" dirty="0">
                <a:ea typeface="ＭＳ 明朝" panose="02020609040205080304" pitchFamily="17" charset="-128"/>
                <a:cs typeface="Cordia New" panose="020B0304020202020204" pitchFamily="34" charset="-34"/>
              </a:rPr>
              <a:t> </a:t>
            </a:r>
            <a:r>
              <a:rPr lang="en-US" altLang="ja-JP" sz="2400" kern="100" dirty="0" err="1">
                <a:ea typeface="ＭＳ 明朝" panose="02020609040205080304" pitchFamily="17" charset="-128"/>
                <a:cs typeface="Cordia New" panose="020B0304020202020204" pitchFamily="34" charset="-34"/>
              </a:rPr>
              <a:t>apa</a:t>
            </a:r>
            <a:r>
              <a:rPr lang="en-US" altLang="ja-JP" sz="2400" kern="100" dirty="0">
                <a:ea typeface="ＭＳ 明朝" panose="02020609040205080304" pitchFamily="17" charset="-128"/>
                <a:cs typeface="Cordia New" panose="020B0304020202020204" pitchFamily="34" charset="-34"/>
              </a:rPr>
              <a:t> yang </a:t>
            </a:r>
            <a:r>
              <a:rPr lang="en-US" altLang="ja-JP" sz="2400" kern="100" dirty="0" err="1">
                <a:ea typeface="ＭＳ 明朝" panose="02020609040205080304" pitchFamily="17" charset="-128"/>
                <a:cs typeface="Cordia New" panose="020B0304020202020204" pitchFamily="34" charset="-34"/>
              </a:rPr>
              <a:t>didapat</a:t>
            </a:r>
            <a:r>
              <a:rPr lang="en-US" altLang="ja-JP" sz="2400" kern="100" dirty="0">
                <a:ea typeface="ＭＳ 明朝" panose="02020609040205080304" pitchFamily="17" charset="-128"/>
                <a:cs typeface="Cordia New" panose="020B0304020202020204" pitchFamily="34" charset="-34"/>
              </a:rPr>
              <a:t> </a:t>
            </a:r>
            <a:r>
              <a:rPr lang="en-US" altLang="ja-JP" sz="2400" kern="100" dirty="0" err="1">
                <a:ea typeface="ＭＳ 明朝" panose="02020609040205080304" pitchFamily="17" charset="-128"/>
                <a:cs typeface="Cordia New" panose="020B0304020202020204" pitchFamily="34" charset="-34"/>
              </a:rPr>
              <a:t>bila</a:t>
            </a:r>
            <a:r>
              <a:rPr lang="en-US" altLang="ja-JP" sz="2400" kern="100" dirty="0">
                <a:ea typeface="ＭＳ 明朝" panose="02020609040205080304" pitchFamily="17" charset="-128"/>
                <a:cs typeface="Cordia New" panose="020B0304020202020204" pitchFamily="34" charset="-34"/>
              </a:rPr>
              <a:t> </a:t>
            </a:r>
            <a:r>
              <a:rPr lang="en-US" altLang="ja-JP" sz="2400" kern="100" dirty="0" err="1">
                <a:ea typeface="ＭＳ 明朝" panose="02020609040205080304" pitchFamily="17" charset="-128"/>
                <a:cs typeface="Cordia New" panose="020B0304020202020204" pitchFamily="34" charset="-34"/>
              </a:rPr>
              <a:t>kita</a:t>
            </a:r>
            <a:r>
              <a:rPr lang="en-US" altLang="ja-JP" sz="2400" kern="100" dirty="0">
                <a:ea typeface="ＭＳ 明朝" panose="02020609040205080304" pitchFamily="17" charset="-128"/>
                <a:cs typeface="Cordia New" panose="020B0304020202020204" pitchFamily="34" charset="-34"/>
              </a:rPr>
              <a:t> </a:t>
            </a:r>
            <a:r>
              <a:rPr lang="en-US" altLang="ja-JP" sz="2400" kern="100" dirty="0" err="1">
                <a:ea typeface="ＭＳ 明朝" panose="02020609040205080304" pitchFamily="17" charset="-128"/>
                <a:cs typeface="Cordia New" panose="020B0304020202020204" pitchFamily="34" charset="-34"/>
              </a:rPr>
              <a:t>memelihara</a:t>
            </a:r>
            <a:r>
              <a:rPr lang="en-US" altLang="ja-JP" sz="2400" kern="100" dirty="0">
                <a:ea typeface="ＭＳ 明朝" panose="02020609040205080304" pitchFamily="17" charset="-128"/>
                <a:cs typeface="Cordia New" panose="020B0304020202020204" pitchFamily="34" charset="-34"/>
              </a:rPr>
              <a:t> </a:t>
            </a:r>
            <a:r>
              <a:rPr lang="en-US" altLang="ja-JP" sz="2400" kern="100" dirty="0" err="1">
                <a:ea typeface="ＭＳ 明朝" panose="02020609040205080304" pitchFamily="17" charset="-128"/>
                <a:cs typeface="Cordia New" panose="020B0304020202020204" pitchFamily="34" charset="-34"/>
              </a:rPr>
              <a:t>hewan</a:t>
            </a:r>
            <a:r>
              <a:rPr lang="en-US" altLang="ja-JP" sz="2400" kern="100" dirty="0">
                <a:ea typeface="ＭＳ 明朝" panose="02020609040205080304" pitchFamily="17" charset="-128"/>
                <a:cs typeface="Cordia New" panose="020B0304020202020204" pitchFamily="34" charset="-34"/>
              </a:rPr>
              <a:t> </a:t>
            </a:r>
            <a:r>
              <a:rPr lang="en-US" altLang="ja-JP" sz="2400" kern="100" dirty="0" err="1">
                <a:ea typeface="ＭＳ 明朝" panose="02020609040205080304" pitchFamily="17" charset="-128"/>
                <a:cs typeface="Cordia New" panose="020B0304020202020204" pitchFamily="34" charset="-34"/>
              </a:rPr>
              <a:t>peliharaan</a:t>
            </a:r>
            <a:r>
              <a:rPr lang="en-US" altLang="ja-JP" sz="2400" kern="100" dirty="0">
                <a:ea typeface="ＭＳ 明朝" panose="02020609040205080304" pitchFamily="17" charset="-128"/>
                <a:cs typeface="Cordia New" panose="020B0304020202020204" pitchFamily="34" charset="-34"/>
              </a:rPr>
              <a:t>? </a:t>
            </a:r>
            <a:r>
              <a:rPr lang="en-US" altLang="ja-JP" sz="2400" kern="100" dirty="0" err="1">
                <a:ea typeface="ＭＳ 明朝" panose="02020609040205080304" pitchFamily="17" charset="-128"/>
                <a:cs typeface="Cordia New" panose="020B0304020202020204" pitchFamily="34" charset="-34"/>
              </a:rPr>
              <a:t>Apa</a:t>
            </a:r>
            <a:r>
              <a:rPr lang="en-US" altLang="ja-JP" sz="2400" kern="100" dirty="0">
                <a:ea typeface="ＭＳ 明朝" panose="02020609040205080304" pitchFamily="17" charset="-128"/>
                <a:cs typeface="Cordia New" panose="020B0304020202020204" pitchFamily="34" charset="-34"/>
              </a:rPr>
              <a:t> yang </a:t>
            </a:r>
            <a:r>
              <a:rPr lang="en-US" altLang="ja-JP" sz="2400" kern="100" dirty="0" err="1">
                <a:ea typeface="ＭＳ 明朝" panose="02020609040205080304" pitchFamily="17" charset="-128"/>
                <a:cs typeface="Cordia New" panose="020B0304020202020204" pitchFamily="34" charset="-34"/>
              </a:rPr>
              <a:t>harus</a:t>
            </a:r>
            <a:r>
              <a:rPr lang="en-US" altLang="ja-JP" sz="2400" kern="100" dirty="0">
                <a:ea typeface="ＭＳ 明朝" panose="02020609040205080304" pitchFamily="17" charset="-128"/>
                <a:cs typeface="Cordia New" panose="020B0304020202020204" pitchFamily="34" charset="-34"/>
              </a:rPr>
              <a:t> </a:t>
            </a:r>
            <a:r>
              <a:rPr lang="en-US" altLang="ja-JP" sz="2400" kern="100" dirty="0" err="1">
                <a:ea typeface="ＭＳ 明朝" panose="02020609040205080304" pitchFamily="17" charset="-128"/>
                <a:cs typeface="Cordia New" panose="020B0304020202020204" pitchFamily="34" charset="-34"/>
              </a:rPr>
              <a:t>diperhatikan</a:t>
            </a:r>
            <a:r>
              <a:rPr lang="en-US" altLang="ja-JP" sz="2400" kern="100" dirty="0">
                <a:ea typeface="ＭＳ 明朝" panose="02020609040205080304" pitchFamily="17" charset="-128"/>
                <a:cs typeface="Cordia New" panose="020B0304020202020204" pitchFamily="34" charset="-34"/>
              </a:rPr>
              <a:t> </a:t>
            </a:r>
            <a:r>
              <a:rPr lang="en-US" altLang="ja-JP" sz="2400" kern="100" dirty="0" err="1">
                <a:ea typeface="ＭＳ 明朝" panose="02020609040205080304" pitchFamily="17" charset="-128"/>
                <a:cs typeface="Cordia New" panose="020B0304020202020204" pitchFamily="34" charset="-34"/>
              </a:rPr>
              <a:t>bila</a:t>
            </a:r>
            <a:r>
              <a:rPr lang="en-US" altLang="ja-JP" sz="2400" kern="100" dirty="0">
                <a:ea typeface="ＭＳ 明朝" panose="02020609040205080304" pitchFamily="17" charset="-128"/>
                <a:cs typeface="Cordia New" panose="020B0304020202020204" pitchFamily="34" charset="-34"/>
              </a:rPr>
              <a:t> </a:t>
            </a:r>
            <a:r>
              <a:rPr lang="en-US" altLang="ja-JP" sz="2400" kern="100" dirty="0" err="1">
                <a:ea typeface="ＭＳ 明朝" panose="02020609040205080304" pitchFamily="17" charset="-128"/>
                <a:cs typeface="Cordia New" panose="020B0304020202020204" pitchFamily="34" charset="-34"/>
              </a:rPr>
              <a:t>kita</a:t>
            </a:r>
            <a:r>
              <a:rPr lang="en-US" altLang="ja-JP" sz="2400" kern="100" dirty="0">
                <a:ea typeface="ＭＳ 明朝" panose="02020609040205080304" pitchFamily="17" charset="-128"/>
                <a:cs typeface="Cordia New" panose="020B0304020202020204" pitchFamily="34" charset="-34"/>
              </a:rPr>
              <a:t> </a:t>
            </a:r>
            <a:r>
              <a:rPr lang="en-US" altLang="ja-JP" sz="2400" kern="100" dirty="0" err="1">
                <a:ea typeface="ＭＳ 明朝" panose="02020609040205080304" pitchFamily="17" charset="-128"/>
                <a:cs typeface="Cordia New" panose="020B0304020202020204" pitchFamily="34" charset="-34"/>
              </a:rPr>
              <a:t>memelihara</a:t>
            </a:r>
            <a:r>
              <a:rPr lang="en-US" altLang="ja-JP" sz="2400" kern="100" dirty="0">
                <a:ea typeface="ＭＳ 明朝" panose="02020609040205080304" pitchFamily="17" charset="-128"/>
                <a:cs typeface="Cordia New" panose="020B0304020202020204" pitchFamily="34" charset="-34"/>
              </a:rPr>
              <a:t> </a:t>
            </a:r>
            <a:r>
              <a:rPr lang="en-US" altLang="ja-JP" sz="2400" kern="100" dirty="0" err="1">
                <a:ea typeface="ＭＳ 明朝" panose="02020609040205080304" pitchFamily="17" charset="-128"/>
                <a:cs typeface="Cordia New" panose="020B0304020202020204" pitchFamily="34" charset="-34"/>
              </a:rPr>
              <a:t>hewan</a:t>
            </a:r>
            <a:r>
              <a:rPr lang="en-US" altLang="ja-JP" sz="2400" kern="100" dirty="0">
                <a:ea typeface="ＭＳ 明朝" panose="02020609040205080304" pitchFamily="17" charset="-128"/>
                <a:cs typeface="Cordia New" panose="020B0304020202020204" pitchFamily="34" charset="-34"/>
              </a:rPr>
              <a:t>? </a:t>
            </a:r>
            <a:r>
              <a:rPr lang="en-US" altLang="ja-JP" sz="2400" kern="100" dirty="0" err="1">
                <a:ea typeface="ＭＳ 明朝" panose="02020609040205080304" pitchFamily="17" charset="-128"/>
                <a:cs typeface="Cordia New" panose="020B0304020202020204" pitchFamily="34" charset="-34"/>
              </a:rPr>
              <a:t>Diskusikan</a:t>
            </a:r>
            <a:r>
              <a:rPr lang="en-US" altLang="ja-JP" sz="2400" kern="100" dirty="0">
                <a:ea typeface="ＭＳ 明朝" panose="02020609040205080304" pitchFamily="17" charset="-128"/>
                <a:cs typeface="Cordia New" panose="020B0304020202020204" pitchFamily="34" charset="-34"/>
              </a:rPr>
              <a:t> di </a:t>
            </a:r>
            <a:r>
              <a:rPr lang="en-US" altLang="ja-JP" sz="2400" kern="100" dirty="0" err="1">
                <a:ea typeface="ＭＳ 明朝" panose="02020609040205080304" pitchFamily="17" charset="-128"/>
                <a:cs typeface="Cordia New" panose="020B0304020202020204" pitchFamily="34" charset="-34"/>
              </a:rPr>
              <a:t>dalam</a:t>
            </a:r>
            <a:r>
              <a:rPr lang="en-US" altLang="ja-JP" sz="2400" kern="100" dirty="0">
                <a:ea typeface="ＭＳ 明朝" panose="02020609040205080304" pitchFamily="17" charset="-128"/>
                <a:cs typeface="Cordia New" panose="020B0304020202020204" pitchFamily="34" charset="-34"/>
              </a:rPr>
              <a:t> </a:t>
            </a:r>
            <a:r>
              <a:rPr lang="en-US" altLang="ja-JP" sz="2400" kern="100" dirty="0" err="1">
                <a:ea typeface="ＭＳ 明朝" panose="02020609040205080304" pitchFamily="17" charset="-128"/>
                <a:cs typeface="Cordia New" panose="020B0304020202020204" pitchFamily="34" charset="-34"/>
              </a:rPr>
              <a:t>kelas</a:t>
            </a:r>
            <a:r>
              <a:rPr lang="en-US" altLang="ja-JP" sz="2400" kern="100" dirty="0">
                <a:ea typeface="ＭＳ 明朝" panose="02020609040205080304" pitchFamily="17" charset="-128"/>
                <a:cs typeface="Cordia New" panose="020B0304020202020204" pitchFamily="34" charset="-34"/>
              </a:rPr>
              <a:t>! </a:t>
            </a:r>
            <a:endParaRPr lang="ja-JP" altLang="ja-JP" sz="2400" kern="100" dirty="0">
              <a:ea typeface="ＭＳ 明朝" panose="02020609040205080304" pitchFamily="17" charset="-128"/>
              <a:cs typeface="Cordia New" panose="020B0304020202020204" pitchFamily="34" charset="-34"/>
            </a:endParaRPr>
          </a:p>
        </p:txBody>
      </p:sp>
    </p:spTree>
    <p:extLst>
      <p:ext uri="{BB962C8B-B14F-4D97-AF65-F5344CB8AC3E}">
        <p14:creationId xmlns:p14="http://schemas.microsoft.com/office/powerpoint/2010/main" val="183551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40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82836" y="2183656"/>
            <a:ext cx="9047336" cy="1800200"/>
          </a:xfrm>
        </p:spPr>
        <p:txBody>
          <a:bodyPr anchor="t">
            <a:noAutofit/>
          </a:bodyPr>
          <a:lstStyle/>
          <a:p>
            <a:pPr marL="0" lvl="0" indent="0">
              <a:lnSpc>
                <a:spcPct val="100000"/>
              </a:lnSpc>
              <a:spcBef>
                <a:spcPts val="0"/>
              </a:spcBef>
              <a:spcAft>
                <a:spcPts val="600"/>
              </a:spcAft>
              <a:buNone/>
            </a:pPr>
            <a:r>
              <a:rPr lang="ja-JP" altLang="en-US" dirty="0" smtClean="0">
                <a:latin typeface="+mn-ea"/>
              </a:rPr>
              <a:t>（</a:t>
            </a:r>
            <a:r>
              <a:rPr lang="en-US" altLang="ja-JP" dirty="0" smtClean="0">
                <a:latin typeface="+mn-ea"/>
              </a:rPr>
              <a:t>3</a:t>
            </a:r>
            <a:r>
              <a:rPr lang="ja-JP" altLang="en-US" dirty="0" smtClean="0">
                <a:latin typeface="+mn-ea"/>
              </a:rPr>
              <a:t>）　</a:t>
            </a:r>
            <a:r>
              <a:rPr lang="ja-JP" altLang="ja-JP" dirty="0">
                <a:latin typeface="+mn-ea"/>
              </a:rPr>
              <a:t>（</a:t>
            </a:r>
            <a:r>
              <a:rPr lang="ja-JP" altLang="ja-JP" u="dotted" dirty="0">
                <a:latin typeface="+mn-ea"/>
              </a:rPr>
              <a:t>　　　　</a:t>
            </a:r>
            <a:r>
              <a:rPr lang="ja-JP" altLang="ja-JP" dirty="0">
                <a:latin typeface="+mn-ea"/>
              </a:rPr>
              <a:t>）が　かいたいです。</a:t>
            </a:r>
            <a:r>
              <a:rPr lang="ja-JP" altLang="ja-JP" dirty="0" smtClean="0">
                <a:latin typeface="+mn-ea"/>
              </a:rPr>
              <a:t>／</a:t>
            </a:r>
            <a:endParaRPr lang="en-US" altLang="ja-JP" dirty="0" smtClean="0">
              <a:latin typeface="+mn-ea"/>
            </a:endParaRPr>
          </a:p>
          <a:p>
            <a:pPr marL="0" lvl="0" indent="0">
              <a:lnSpc>
                <a:spcPct val="100000"/>
              </a:lnSpc>
              <a:spcBef>
                <a:spcPts val="0"/>
              </a:spcBef>
              <a:spcAft>
                <a:spcPts val="600"/>
              </a:spcAft>
              <a:buNone/>
            </a:pPr>
            <a:endParaRPr lang="en-US" altLang="ja-JP" dirty="0" smtClean="0">
              <a:latin typeface="+mn-ea"/>
            </a:endParaRPr>
          </a:p>
          <a:p>
            <a:pPr marL="0" lvl="0" indent="0">
              <a:lnSpc>
                <a:spcPct val="100000"/>
              </a:lnSpc>
              <a:spcBef>
                <a:spcPts val="0"/>
              </a:spcBef>
              <a:spcAft>
                <a:spcPts val="1800"/>
              </a:spcAft>
              <a:buNone/>
            </a:pPr>
            <a:r>
              <a:rPr lang="ja-JP" altLang="en-US" dirty="0">
                <a:latin typeface="+mn-ea"/>
              </a:rPr>
              <a:t>　</a:t>
            </a:r>
            <a:r>
              <a:rPr lang="ja-JP" altLang="en-US" dirty="0" smtClean="0">
                <a:latin typeface="+mn-ea"/>
              </a:rPr>
              <a:t>　　</a:t>
            </a:r>
            <a:r>
              <a:rPr lang="en-US" altLang="ja-JP" dirty="0" smtClean="0">
                <a:latin typeface="+mn-ea"/>
              </a:rPr>
              <a:t> </a:t>
            </a:r>
            <a:r>
              <a:rPr lang="ja-JP" altLang="ja-JP" dirty="0">
                <a:latin typeface="+mn-ea"/>
              </a:rPr>
              <a:t>（</a:t>
            </a:r>
            <a:r>
              <a:rPr lang="ja-JP" altLang="ja-JP" u="dotted" dirty="0">
                <a:latin typeface="+mn-ea"/>
              </a:rPr>
              <a:t>　　　　</a:t>
            </a:r>
            <a:r>
              <a:rPr lang="ja-JP" altLang="ja-JP" dirty="0">
                <a:latin typeface="+mn-ea"/>
              </a:rPr>
              <a:t>）は　かいたくないです。</a:t>
            </a:r>
          </a:p>
          <a:p>
            <a:pPr marL="0" indent="0">
              <a:lnSpc>
                <a:spcPct val="100000"/>
              </a:lnSpc>
              <a:spcBef>
                <a:spcPts val="0"/>
              </a:spcBef>
              <a:buNone/>
            </a:pPr>
            <a:r>
              <a:rPr lang="en-US" altLang="ja-JP" dirty="0">
                <a:latin typeface="+mn-ea"/>
              </a:rPr>
              <a:t> </a:t>
            </a:r>
            <a:endParaRPr lang="en-US" altLang="ja-JP" dirty="0" smtClean="0">
              <a:latin typeface="+mn-ea"/>
            </a:endParaRPr>
          </a:p>
        </p:txBody>
      </p:sp>
      <p:grpSp>
        <p:nvGrpSpPr>
          <p:cNvPr id="5" name="グループ化 4"/>
          <p:cNvGrpSpPr/>
          <p:nvPr/>
        </p:nvGrpSpPr>
        <p:grpSpPr>
          <a:xfrm>
            <a:off x="96664" y="164647"/>
            <a:ext cx="9041649" cy="432029"/>
            <a:chOff x="96664" y="164647"/>
            <a:chExt cx="9041649" cy="432029"/>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804" y="523280"/>
            <a:ext cx="73152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2479399" y="2623464"/>
            <a:ext cx="4985621" cy="400110"/>
          </a:xfrm>
          <a:prstGeom prst="rect">
            <a:avLst/>
          </a:prstGeom>
          <a:noFill/>
        </p:spPr>
        <p:txBody>
          <a:bodyPr wrap="square" rtlCol="0">
            <a:spAutoFit/>
          </a:bodyPr>
          <a:lstStyle/>
          <a:p>
            <a:r>
              <a:rPr kumimoji="1" lang="en-US" altLang="ja-JP" sz="2000" dirty="0" smtClean="0"/>
              <a:t>Ga </a:t>
            </a:r>
            <a:r>
              <a:rPr kumimoji="1" lang="en-US" altLang="ja-JP" sz="2000" dirty="0" err="1" smtClean="0"/>
              <a:t>kaitai</a:t>
            </a:r>
            <a:r>
              <a:rPr kumimoji="1" lang="en-US" altLang="ja-JP" sz="2000" dirty="0" smtClean="0"/>
              <a:t> </a:t>
            </a:r>
            <a:r>
              <a:rPr kumimoji="1" lang="en-US" altLang="ja-JP" sz="2000" dirty="0" err="1" smtClean="0"/>
              <a:t>desu</a:t>
            </a:r>
            <a:r>
              <a:rPr kumimoji="1" lang="en-US" altLang="ja-JP" sz="2000" dirty="0" smtClean="0"/>
              <a:t>.</a:t>
            </a:r>
          </a:p>
        </p:txBody>
      </p:sp>
      <p:sp>
        <p:nvSpPr>
          <p:cNvPr id="11" name="テキスト ボックス 10"/>
          <p:cNvSpPr txBox="1"/>
          <p:nvPr/>
        </p:nvSpPr>
        <p:spPr>
          <a:xfrm>
            <a:off x="2509168" y="3632324"/>
            <a:ext cx="4985621" cy="400110"/>
          </a:xfrm>
          <a:prstGeom prst="rect">
            <a:avLst/>
          </a:prstGeom>
          <a:noFill/>
        </p:spPr>
        <p:txBody>
          <a:bodyPr wrap="square" rtlCol="0">
            <a:spAutoFit/>
          </a:bodyPr>
          <a:lstStyle/>
          <a:p>
            <a:r>
              <a:rPr kumimoji="1" lang="en-US" altLang="ja-JP" sz="2000" dirty="0" err="1" smtClean="0"/>
              <a:t>wa</a:t>
            </a:r>
            <a:r>
              <a:rPr kumimoji="1" lang="en-US" altLang="ja-JP" sz="2000" dirty="0" smtClean="0"/>
              <a:t> </a:t>
            </a:r>
            <a:r>
              <a:rPr kumimoji="1" lang="en-US" altLang="ja-JP" sz="2000" dirty="0" err="1" smtClean="0"/>
              <a:t>kaitakunai</a:t>
            </a:r>
            <a:r>
              <a:rPr kumimoji="1" lang="en-US" altLang="ja-JP" sz="2000" dirty="0" smtClean="0"/>
              <a:t> </a:t>
            </a:r>
            <a:r>
              <a:rPr kumimoji="1" lang="en-US" altLang="ja-JP" sz="2000" dirty="0" err="1" smtClean="0"/>
              <a:t>desu</a:t>
            </a:r>
            <a:r>
              <a:rPr kumimoji="1" lang="en-US" altLang="ja-JP" sz="2000" dirty="0" smtClean="0"/>
              <a:t>.</a:t>
            </a:r>
          </a:p>
        </p:txBody>
      </p:sp>
    </p:spTree>
    <p:extLst>
      <p:ext uri="{BB962C8B-B14F-4D97-AF65-F5344CB8AC3E}">
        <p14:creationId xmlns:p14="http://schemas.microsoft.com/office/powerpoint/2010/main" val="251308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96664" y="164647"/>
            <a:ext cx="9041649" cy="432029"/>
            <a:chOff x="96664" y="164647"/>
            <a:chExt cx="9041649" cy="432029"/>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238" y="2718817"/>
            <a:ext cx="6105525"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81383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3228" y="176060"/>
            <a:ext cx="9144000" cy="1080000"/>
          </a:xfrm>
        </p:spPr>
        <p:txBody>
          <a:bodyPr>
            <a:normAutofit/>
          </a:bodyPr>
          <a:lstStyle/>
          <a:p>
            <a:r>
              <a:rPr lang="en-US" altLang="ja-JP" sz="3500" b="1" dirty="0" err="1" smtClean="0">
                <a:solidFill>
                  <a:srgbClr val="048C69"/>
                </a:solidFill>
                <a:latin typeface="+mn-lt"/>
              </a:rPr>
              <a:t>Struktur</a:t>
            </a:r>
            <a:r>
              <a:rPr lang="en-US" altLang="ja-JP" sz="3500" b="1" dirty="0" smtClean="0">
                <a:solidFill>
                  <a:srgbClr val="048C69"/>
                </a:solidFill>
                <a:latin typeface="+mn-lt"/>
              </a:rPr>
              <a:t>: </a:t>
            </a:r>
            <a:r>
              <a:rPr lang="en-US" altLang="ja-JP" sz="3500" b="1" dirty="0" err="1" smtClean="0">
                <a:solidFill>
                  <a:srgbClr val="048C69"/>
                </a:solidFill>
                <a:latin typeface="+mn-lt"/>
              </a:rPr>
              <a:t>Modifikasi</a:t>
            </a:r>
            <a:r>
              <a:rPr lang="en-US" altLang="ja-JP" sz="3500" b="1" dirty="0" smtClean="0">
                <a:solidFill>
                  <a:srgbClr val="048C69"/>
                </a:solidFill>
                <a:latin typeface="+mn-lt"/>
              </a:rPr>
              <a:t> </a:t>
            </a:r>
            <a:r>
              <a:rPr lang="en-US" altLang="ja-JP" sz="3500" b="1" dirty="0" err="1" smtClean="0">
                <a:solidFill>
                  <a:srgbClr val="048C69"/>
                </a:solidFill>
                <a:latin typeface="+mn-lt"/>
              </a:rPr>
              <a:t>nomina</a:t>
            </a:r>
            <a:r>
              <a:rPr lang="en-US" altLang="ja-JP" sz="3500" b="1" dirty="0" smtClean="0">
                <a:solidFill>
                  <a:srgbClr val="048C69"/>
                </a:solidFill>
                <a:latin typeface="+mn-lt"/>
              </a:rPr>
              <a:t> </a:t>
            </a:r>
            <a:r>
              <a:rPr lang="en-US" altLang="ja-JP" sz="3500" b="1" dirty="0" err="1" smtClean="0">
                <a:solidFill>
                  <a:srgbClr val="048C69"/>
                </a:solidFill>
                <a:latin typeface="+mn-lt"/>
              </a:rPr>
              <a:t>dari</a:t>
            </a:r>
            <a:r>
              <a:rPr lang="en-US" altLang="ja-JP" sz="3500" b="1" dirty="0" smtClean="0">
                <a:solidFill>
                  <a:srgbClr val="048C69"/>
                </a:solidFill>
                <a:latin typeface="+mn-lt"/>
              </a:rPr>
              <a:t> </a:t>
            </a:r>
            <a:r>
              <a:rPr lang="en-US" altLang="ja-JP" sz="3500" b="1" dirty="0" err="1" smtClean="0">
                <a:solidFill>
                  <a:srgbClr val="048C69"/>
                </a:solidFill>
                <a:latin typeface="+mn-lt"/>
              </a:rPr>
              <a:t>adjektiva</a:t>
            </a:r>
            <a:endParaRPr lang="ja-JP" altLang="ja-JP" sz="3500" b="1" dirty="0">
              <a:solidFill>
                <a:srgbClr val="048C69"/>
              </a:solidFill>
              <a:latin typeface="+mn-lt"/>
            </a:endParaRPr>
          </a:p>
        </p:txBody>
      </p:sp>
      <p:sp>
        <p:nvSpPr>
          <p:cNvPr id="26" name="タイトル 1"/>
          <p:cNvSpPr txBox="1">
            <a:spLocks/>
          </p:cNvSpPr>
          <p:nvPr/>
        </p:nvSpPr>
        <p:spPr>
          <a:xfrm>
            <a:off x="251521" y="1268880"/>
            <a:ext cx="8568951" cy="108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457200" indent="-457200">
              <a:buFont typeface="Wingdings" charset="2"/>
              <a:buChar char="l"/>
            </a:pPr>
            <a:r>
              <a:rPr lang="en-US" altLang="ja-JP" sz="2800" dirty="0" smtClean="0">
                <a:latin typeface="+mn-lt"/>
              </a:rPr>
              <a:t>Kata </a:t>
            </a:r>
            <a:r>
              <a:rPr lang="en-US" altLang="ja-JP" sz="2800" dirty="0" err="1" smtClean="0">
                <a:latin typeface="+mn-lt"/>
              </a:rPr>
              <a:t>Sifat</a:t>
            </a:r>
            <a:r>
              <a:rPr lang="en-US" altLang="ja-JP" sz="2800" dirty="0" smtClean="0">
                <a:latin typeface="+mn-lt"/>
              </a:rPr>
              <a:t> + Kata Benda</a:t>
            </a:r>
            <a:endParaRPr lang="ja-JP" altLang="ja-JP" sz="2800" dirty="0">
              <a:latin typeface="+mn-lt"/>
            </a:endParaRPr>
          </a:p>
        </p:txBody>
      </p:sp>
      <p:grpSp>
        <p:nvGrpSpPr>
          <p:cNvPr id="23" name="グループ化 22"/>
          <p:cNvGrpSpPr/>
          <p:nvPr/>
        </p:nvGrpSpPr>
        <p:grpSpPr>
          <a:xfrm>
            <a:off x="96664" y="164647"/>
            <a:ext cx="9041649" cy="432029"/>
            <a:chOff x="96664" y="164647"/>
            <a:chExt cx="9041649" cy="432029"/>
          </a:xfrm>
        </p:grpSpPr>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直線コネクタ 24"/>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80" y="2005174"/>
            <a:ext cx="8640000" cy="3711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83496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610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2583735" y="3992404"/>
            <a:ext cx="360000" cy="360000"/>
          </a:xfrm>
          <a:prstGeom prst="rect">
            <a:avLst/>
          </a:prstGeom>
        </p:spPr>
      </p:pic>
      <p:pic>
        <p:nvPicPr>
          <p:cNvPr id="19" name="1610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extLst>
              <a:ext uri="{28A0092B-C50C-407E-A947-70E740481C1C}">
                <a14:useLocalDpi xmlns:a14="http://schemas.microsoft.com/office/drawing/2010/main" val="0"/>
              </a:ext>
            </a:extLst>
          </a:blip>
          <a:stretch>
            <a:fillRect/>
          </a:stretch>
        </p:blipFill>
        <p:spPr>
          <a:xfrm>
            <a:off x="4013493" y="3958186"/>
            <a:ext cx="360000" cy="360000"/>
          </a:xfrm>
          <a:prstGeom prst="rect">
            <a:avLst/>
          </a:prstGeom>
        </p:spPr>
      </p:pic>
      <p:pic>
        <p:nvPicPr>
          <p:cNvPr id="32" name="16100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cstate="print">
            <a:extLst>
              <a:ext uri="{28A0092B-C50C-407E-A947-70E740481C1C}">
                <a14:useLocalDpi xmlns:a14="http://schemas.microsoft.com/office/drawing/2010/main" val="0"/>
              </a:ext>
            </a:extLst>
          </a:blip>
          <a:stretch>
            <a:fillRect/>
          </a:stretch>
        </p:blipFill>
        <p:spPr>
          <a:xfrm>
            <a:off x="5435890" y="3980546"/>
            <a:ext cx="360000" cy="360000"/>
          </a:xfrm>
          <a:prstGeom prst="rect">
            <a:avLst/>
          </a:prstGeom>
        </p:spPr>
      </p:pic>
      <p:pic>
        <p:nvPicPr>
          <p:cNvPr id="33" name="161004">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cstate="print">
            <a:extLst>
              <a:ext uri="{28A0092B-C50C-407E-A947-70E740481C1C}">
                <a14:useLocalDpi xmlns:a14="http://schemas.microsoft.com/office/drawing/2010/main" val="0"/>
              </a:ext>
            </a:extLst>
          </a:blip>
          <a:stretch>
            <a:fillRect/>
          </a:stretch>
        </p:blipFill>
        <p:spPr>
          <a:xfrm>
            <a:off x="6876296" y="3982015"/>
            <a:ext cx="360000" cy="360000"/>
          </a:xfrm>
          <a:prstGeom prst="rect">
            <a:avLst/>
          </a:prstGeom>
        </p:spPr>
      </p:pic>
      <p:sp>
        <p:nvSpPr>
          <p:cNvPr id="2" name="タイトル 1"/>
          <p:cNvSpPr>
            <a:spLocks noGrp="1"/>
          </p:cNvSpPr>
          <p:nvPr>
            <p:ph type="title"/>
          </p:nvPr>
        </p:nvSpPr>
        <p:spPr>
          <a:xfrm>
            <a:off x="162620" y="176060"/>
            <a:ext cx="8424936" cy="1080000"/>
          </a:xfrm>
        </p:spPr>
        <p:txBody>
          <a:bodyPr>
            <a:noAutofit/>
          </a:bodyPr>
          <a:lstStyle/>
          <a:p>
            <a:r>
              <a:rPr lang="en-US" altLang="ja-JP" sz="3500" b="1" dirty="0" err="1" smtClean="0">
                <a:solidFill>
                  <a:srgbClr val="048C69"/>
                </a:solidFill>
                <a:latin typeface="+mn-lt"/>
              </a:rPr>
              <a:t>Latihan</a:t>
            </a:r>
            <a:r>
              <a:rPr lang="en-US" altLang="ja-JP" sz="3500" b="1" dirty="0" smtClean="0">
                <a:solidFill>
                  <a:srgbClr val="048C69"/>
                </a:solidFill>
                <a:latin typeface="+mn-lt"/>
              </a:rPr>
              <a:t> </a:t>
            </a:r>
            <a:endParaRPr lang="ja-JP" altLang="ja-JP" sz="3500" b="1" dirty="0">
              <a:solidFill>
                <a:srgbClr val="048C69"/>
              </a:solidFill>
              <a:latin typeface="+mn-lt"/>
            </a:endParaRPr>
          </a:p>
        </p:txBody>
      </p:sp>
      <p:sp>
        <p:nvSpPr>
          <p:cNvPr id="7" name="正方形/長方形 6"/>
          <p:cNvSpPr/>
          <p:nvPr/>
        </p:nvSpPr>
        <p:spPr>
          <a:xfrm>
            <a:off x="251520" y="1916832"/>
            <a:ext cx="8640960" cy="954107"/>
          </a:xfrm>
          <a:prstGeom prst="rect">
            <a:avLst/>
          </a:prstGeom>
        </p:spPr>
        <p:txBody>
          <a:bodyPr wrap="square">
            <a:spAutoFit/>
          </a:bodyPr>
          <a:lstStyle/>
          <a:p>
            <a:pPr marL="457200" indent="-457200">
              <a:buFont typeface="Wingdings" panose="05000000000000000000" pitchFamily="2" charset="2"/>
              <a:buChar char="l"/>
            </a:pPr>
            <a:r>
              <a:rPr lang="en-US" altLang="ja-JP" sz="2800" dirty="0" err="1" smtClean="0"/>
              <a:t>Lengkapi</a:t>
            </a:r>
            <a:r>
              <a:rPr lang="en-US" altLang="ja-JP" sz="2800" dirty="0" smtClean="0"/>
              <a:t> </a:t>
            </a:r>
            <a:r>
              <a:rPr lang="en-US" altLang="ja-JP" sz="2800" dirty="0" err="1"/>
              <a:t>kalimat</a:t>
            </a:r>
            <a:r>
              <a:rPr lang="en-US" altLang="ja-JP" sz="2800" dirty="0"/>
              <a:t> </a:t>
            </a:r>
            <a:r>
              <a:rPr lang="en-US" altLang="ja-JP" sz="2800" dirty="0" err="1"/>
              <a:t>dengan</a:t>
            </a:r>
            <a:r>
              <a:rPr lang="en-US" altLang="ja-JP" sz="2800" dirty="0"/>
              <a:t> </a:t>
            </a:r>
            <a:r>
              <a:rPr lang="en-US" altLang="ja-JP" sz="2800" dirty="0" err="1"/>
              <a:t>memilih</a:t>
            </a:r>
            <a:r>
              <a:rPr lang="en-US" altLang="ja-JP" sz="2800" dirty="0"/>
              <a:t> kata yang </a:t>
            </a:r>
            <a:r>
              <a:rPr lang="en-US" altLang="ja-JP" sz="2800" dirty="0" err="1"/>
              <a:t>tersedia</a:t>
            </a:r>
            <a:r>
              <a:rPr lang="en-US" altLang="ja-JP" sz="2800" dirty="0"/>
              <a:t> di </a:t>
            </a:r>
            <a:r>
              <a:rPr lang="en-US" altLang="ja-JP" sz="2800" dirty="0" err="1"/>
              <a:t>dalam</a:t>
            </a:r>
            <a:r>
              <a:rPr lang="en-US" altLang="ja-JP" sz="2800" dirty="0"/>
              <a:t> </a:t>
            </a:r>
            <a:r>
              <a:rPr lang="en-US" altLang="ja-JP" sz="2800" dirty="0" err="1"/>
              <a:t>kotak</a:t>
            </a:r>
            <a:r>
              <a:rPr lang="en-US" altLang="ja-JP" sz="2800" dirty="0"/>
              <a:t>!</a:t>
            </a:r>
          </a:p>
        </p:txBody>
      </p:sp>
      <p:sp>
        <p:nvSpPr>
          <p:cNvPr id="24" name="正方形/長方形 23"/>
          <p:cNvSpPr/>
          <p:nvPr/>
        </p:nvSpPr>
        <p:spPr>
          <a:xfrm>
            <a:off x="251520" y="5858108"/>
            <a:ext cx="7819481" cy="523220"/>
          </a:xfrm>
          <a:prstGeom prst="rect">
            <a:avLst/>
          </a:prstGeom>
        </p:spPr>
        <p:txBody>
          <a:bodyPr wrap="square">
            <a:spAutoFit/>
          </a:bodyPr>
          <a:lstStyle/>
          <a:p>
            <a:pPr marL="342900" lvl="0" indent="-342900">
              <a:spcBef>
                <a:spcPts val="360"/>
              </a:spcBef>
              <a:buFont typeface="Wingdings" panose="05000000000000000000" pitchFamily="2" charset="2"/>
              <a:buChar char=""/>
            </a:pPr>
            <a:r>
              <a:rPr lang="en-US" altLang="ja-JP" sz="2800" kern="100" dirty="0" err="1">
                <a:ea typeface="ヒラギノ明朝 Pro W3"/>
                <a:cs typeface="Cordia New" panose="020B0304020202020204" pitchFamily="34" charset="-34"/>
              </a:rPr>
              <a:t>Simak</a:t>
            </a:r>
            <a:r>
              <a:rPr lang="en-US" altLang="ja-JP" sz="2800" kern="100" dirty="0">
                <a:ea typeface="ヒラギノ明朝 Pro W3"/>
                <a:cs typeface="Cordia New" panose="020B0304020202020204" pitchFamily="34" charset="-34"/>
              </a:rPr>
              <a:t> audio </a:t>
            </a:r>
            <a:r>
              <a:rPr lang="en-US" altLang="ja-JP" sz="2800" kern="100" dirty="0" err="1">
                <a:ea typeface="ヒラギノ明朝 Pro W3"/>
                <a:cs typeface="Cordia New" panose="020B0304020202020204" pitchFamily="34" charset="-34"/>
              </a:rPr>
              <a:t>berikut</a:t>
            </a:r>
            <a:r>
              <a:rPr lang="en-US" altLang="ja-JP" sz="2800" kern="100" dirty="0">
                <a:ea typeface="ヒラギノ明朝 Pro W3"/>
                <a:cs typeface="Cordia New" panose="020B0304020202020204" pitchFamily="34" charset="-34"/>
              </a:rPr>
              <a:t>, </a:t>
            </a:r>
            <a:r>
              <a:rPr lang="en-US" altLang="ja-JP" sz="2800" kern="100" dirty="0" err="1">
                <a:ea typeface="ヒラギノ明朝 Pro W3"/>
                <a:cs typeface="Cordia New" panose="020B0304020202020204" pitchFamily="34" charset="-34"/>
              </a:rPr>
              <a:t>dan</a:t>
            </a:r>
            <a:r>
              <a:rPr lang="en-US" altLang="ja-JP" sz="2800" kern="100" dirty="0">
                <a:ea typeface="ヒラギノ明朝 Pro W3"/>
                <a:cs typeface="Cordia New" panose="020B0304020202020204" pitchFamily="34" charset="-34"/>
              </a:rPr>
              <a:t> </a:t>
            </a:r>
            <a:r>
              <a:rPr lang="en-US" altLang="ja-JP" sz="2800" kern="100" dirty="0" err="1" smtClean="0">
                <a:ea typeface="ヒラギノ明朝 Pro W3"/>
                <a:cs typeface="Cordia New" panose="020B0304020202020204" pitchFamily="34" charset="-34"/>
              </a:rPr>
              <a:t>periksa</a:t>
            </a:r>
            <a:r>
              <a:rPr lang="en-US" altLang="ja-JP" sz="2800" kern="100" dirty="0" smtClean="0">
                <a:ea typeface="ヒラギノ明朝 Pro W3"/>
                <a:cs typeface="Cordia New" panose="020B0304020202020204" pitchFamily="34" charset="-34"/>
              </a:rPr>
              <a:t> </a:t>
            </a:r>
            <a:r>
              <a:rPr lang="en-US" altLang="ja-JP" sz="2800" kern="100" dirty="0" err="1">
                <a:ea typeface="ヒラギノ明朝 Pro W3"/>
                <a:cs typeface="Cordia New" panose="020B0304020202020204" pitchFamily="34" charset="-34"/>
              </a:rPr>
              <a:t>jawaban</a:t>
            </a:r>
            <a:r>
              <a:rPr lang="en-US" altLang="ja-JP" sz="2800" kern="100" dirty="0">
                <a:ea typeface="ヒラギノ明朝 Pro W3"/>
                <a:cs typeface="Cordia New" panose="020B0304020202020204" pitchFamily="34" charset="-34"/>
              </a:rPr>
              <a:t> di </a:t>
            </a:r>
            <a:r>
              <a:rPr lang="en-US" altLang="ja-JP" sz="2800" kern="100" dirty="0" err="1">
                <a:ea typeface="ヒラギノ明朝 Pro W3"/>
                <a:cs typeface="Cordia New" panose="020B0304020202020204" pitchFamily="34" charset="-34"/>
              </a:rPr>
              <a:t>atas</a:t>
            </a:r>
            <a:r>
              <a:rPr lang="en-US" altLang="ja-JP" sz="2800" kern="100" dirty="0">
                <a:ea typeface="ヒラギノ明朝 Pro W3"/>
                <a:cs typeface="Cordia New" panose="020B0304020202020204" pitchFamily="34" charset="-34"/>
              </a:rPr>
              <a:t>! </a:t>
            </a:r>
            <a:endParaRPr lang="ja-JP" altLang="ja-JP" sz="2800" kern="100" dirty="0">
              <a:ea typeface="ヒラギノ明朝 Pro W3"/>
              <a:cs typeface="Cordia New" panose="020B0304020202020204" pitchFamily="34" charset="-34"/>
            </a:endParaRPr>
          </a:p>
        </p:txBody>
      </p:sp>
      <p:grpSp>
        <p:nvGrpSpPr>
          <p:cNvPr id="25" name="グループ化 24"/>
          <p:cNvGrpSpPr/>
          <p:nvPr/>
        </p:nvGrpSpPr>
        <p:grpSpPr>
          <a:xfrm>
            <a:off x="96664" y="164647"/>
            <a:ext cx="9041649" cy="432029"/>
            <a:chOff x="96664" y="164647"/>
            <a:chExt cx="9041649" cy="432029"/>
          </a:xfrm>
        </p:grpSpPr>
        <p:pic>
          <p:nvPicPr>
            <p:cNvPr id="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直線コネクタ 26"/>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
        <p:nvSpPr>
          <p:cNvPr id="28" name="角丸四角形 27"/>
          <p:cNvSpPr/>
          <p:nvPr/>
        </p:nvSpPr>
        <p:spPr>
          <a:xfrm>
            <a:off x="1952439" y="3965591"/>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1</a:t>
            </a:r>
            <a:endParaRPr kumimoji="1" lang="ja-JP" altLang="en-US" sz="2400" dirty="0"/>
          </a:p>
        </p:txBody>
      </p:sp>
      <p:sp>
        <p:nvSpPr>
          <p:cNvPr id="29" name="角丸四角形 28"/>
          <p:cNvSpPr/>
          <p:nvPr/>
        </p:nvSpPr>
        <p:spPr>
          <a:xfrm>
            <a:off x="6245386" y="398186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4</a:t>
            </a:r>
            <a:endParaRPr kumimoji="1" lang="ja-JP" altLang="en-US" sz="2400" dirty="0"/>
          </a:p>
        </p:txBody>
      </p:sp>
      <p:sp>
        <p:nvSpPr>
          <p:cNvPr id="30" name="角丸四角形 29"/>
          <p:cNvSpPr/>
          <p:nvPr/>
        </p:nvSpPr>
        <p:spPr>
          <a:xfrm>
            <a:off x="4813154" y="395811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3</a:t>
            </a:r>
            <a:endParaRPr kumimoji="1" lang="ja-JP" altLang="en-US" sz="2400" dirty="0"/>
          </a:p>
        </p:txBody>
      </p:sp>
      <p:sp>
        <p:nvSpPr>
          <p:cNvPr id="31" name="角丸四角形 30"/>
          <p:cNvSpPr/>
          <p:nvPr/>
        </p:nvSpPr>
        <p:spPr>
          <a:xfrm>
            <a:off x="3382443" y="3954958"/>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2</a:t>
            </a:r>
          </a:p>
        </p:txBody>
      </p:sp>
    </p:spTree>
    <p:extLst>
      <p:ext uri="{BB962C8B-B14F-4D97-AF65-F5344CB8AC3E}">
        <p14:creationId xmlns:p14="http://schemas.microsoft.com/office/powerpoint/2010/main" val="1524113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25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8"/>
                </p:tgtEl>
              </p:cMediaNode>
            </p:audio>
            <p:audio>
              <p:cMediaNode vol="80000">
                <p:cTn id="9" fill="hold" display="0">
                  <p:stCondLst>
                    <p:cond delay="indefinite"/>
                  </p:stCondLst>
                  <p:endCondLst>
                    <p:cond evt="onStopAudio" delay="0">
                      <p:tgtEl>
                        <p:sldTgt/>
                      </p:tgtEl>
                    </p:cond>
                  </p:endCondLst>
                </p:cTn>
                <p:tgtEl>
                  <p:spTgt spid="19"/>
                </p:tgtEl>
              </p:cMediaNode>
            </p:audio>
            <p:audio>
              <p:cMediaNode vol="80000">
                <p:cTn id="10" fill="hold" display="0">
                  <p:stCondLst>
                    <p:cond delay="indefinite"/>
                  </p:stCondLst>
                  <p:endCondLst>
                    <p:cond evt="onStopAudio" delay="0">
                      <p:tgtEl>
                        <p:sldTgt/>
                      </p:tgtEl>
                    </p:cond>
                  </p:endCondLst>
                </p:cTn>
                <p:tgtEl>
                  <p:spTgt spid="32"/>
                </p:tgtEl>
              </p:cMediaNode>
            </p:audio>
            <p:audio>
              <p:cMediaNode vol="80000">
                <p:cTn id="11" fill="hold" display="0">
                  <p:stCondLst>
                    <p:cond delay="indefinite"/>
                  </p:stCondLst>
                  <p:endCondLst>
                    <p:cond evt="onStopAudio" delay="0">
                      <p:tgtEl>
                        <p:sldTgt/>
                      </p:tgtEl>
                    </p:cond>
                  </p:endCondLst>
                </p:cTn>
                <p:tgtEl>
                  <p:spTgt spid="3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3013" y="222668"/>
            <a:ext cx="8733375" cy="1080000"/>
          </a:xfrm>
        </p:spPr>
        <p:txBody>
          <a:bodyPr>
            <a:normAutofit/>
          </a:bodyPr>
          <a:lstStyle/>
          <a:p>
            <a:r>
              <a:rPr lang="ja-JP" altLang="en-US" sz="3500" dirty="0" smtClean="0">
                <a:latin typeface="+mj-ea"/>
              </a:rPr>
              <a:t>かきましょう</a:t>
            </a:r>
            <a:r>
              <a:rPr lang="ja-JP" altLang="en-US" sz="3500" dirty="0">
                <a:latin typeface="+mj-ea"/>
              </a:rPr>
              <a:t>　</a:t>
            </a:r>
            <a:r>
              <a:rPr lang="ja-JP" altLang="en-US" sz="3500" dirty="0" smtClean="0">
                <a:latin typeface="+mj-ea"/>
              </a:rPr>
              <a:t>「わたしの　</a:t>
            </a:r>
            <a:r>
              <a:rPr lang="ja-JP" altLang="en-US" sz="3500" dirty="0">
                <a:latin typeface="+mj-ea"/>
              </a:rPr>
              <a:t>ペット</a:t>
            </a:r>
            <a:r>
              <a:rPr lang="ja-JP" altLang="en-US" sz="3500" dirty="0" smtClean="0">
                <a:latin typeface="+mj-ea"/>
              </a:rPr>
              <a:t>」</a:t>
            </a:r>
            <a:endParaRPr kumimoji="1" lang="ja-JP" altLang="en-US" sz="3500" dirty="0">
              <a:latin typeface="+mj-ea"/>
            </a:endParaRPr>
          </a:p>
        </p:txBody>
      </p:sp>
      <p:sp>
        <p:nvSpPr>
          <p:cNvPr id="5" name="テキスト ボックス 4"/>
          <p:cNvSpPr txBox="1"/>
          <p:nvPr/>
        </p:nvSpPr>
        <p:spPr>
          <a:xfrm>
            <a:off x="251520" y="1268760"/>
            <a:ext cx="8640960" cy="830997"/>
          </a:xfrm>
          <a:prstGeom prst="rect">
            <a:avLst/>
          </a:prstGeom>
          <a:noFill/>
        </p:spPr>
        <p:txBody>
          <a:bodyPr wrap="square" rtlCol="0">
            <a:spAutoFit/>
          </a:bodyPr>
          <a:lstStyle/>
          <a:p>
            <a:pPr marL="355600" indent="-355600">
              <a:buFont typeface="+mj-lt"/>
              <a:buAutoNum type="arabicPeriod"/>
            </a:pPr>
            <a:r>
              <a:rPr lang="en-US" altLang="ja-JP" sz="2400" dirty="0" smtClean="0"/>
              <a:t>Baca </a:t>
            </a:r>
            <a:r>
              <a:rPr lang="en-US" altLang="ja-JP" sz="2400" dirty="0" err="1"/>
              <a:t>dua</a:t>
            </a:r>
            <a:r>
              <a:rPr lang="en-US" altLang="ja-JP" sz="2400" dirty="0"/>
              <a:t> </a:t>
            </a:r>
            <a:r>
              <a:rPr lang="en-US" altLang="ja-JP" sz="2400" dirty="0" err="1"/>
              <a:t>karangan</a:t>
            </a:r>
            <a:r>
              <a:rPr lang="en-US" altLang="ja-JP" sz="2400" dirty="0"/>
              <a:t> </a:t>
            </a:r>
            <a:r>
              <a:rPr lang="en-US" altLang="ja-JP" sz="2400" dirty="0" err="1"/>
              <a:t>berikut</a:t>
            </a:r>
            <a:r>
              <a:rPr lang="en-US" altLang="ja-JP" sz="2400" dirty="0"/>
              <a:t>. </a:t>
            </a:r>
            <a:r>
              <a:rPr lang="en-US" altLang="ja-JP" sz="2400" dirty="0" err="1"/>
              <a:t>Tuliskan</a:t>
            </a:r>
            <a:r>
              <a:rPr lang="en-US" altLang="ja-JP" sz="2400" dirty="0"/>
              <a:t> </a:t>
            </a:r>
            <a:r>
              <a:rPr lang="en-US" altLang="ja-JP" sz="2400" dirty="0" err="1"/>
              <a:t>kembali</a:t>
            </a:r>
            <a:r>
              <a:rPr lang="en-US" altLang="ja-JP" sz="2400" dirty="0"/>
              <a:t> </a:t>
            </a:r>
            <a:r>
              <a:rPr lang="en-US" altLang="ja-JP" sz="2400" dirty="0" err="1"/>
              <a:t>kalimat</a:t>
            </a:r>
            <a:r>
              <a:rPr lang="en-US" altLang="ja-JP" sz="2400" dirty="0"/>
              <a:t> </a:t>
            </a:r>
            <a:r>
              <a:rPr lang="en-US" altLang="ja-JP" sz="2400" dirty="0" smtClean="0"/>
              <a:t>yang </a:t>
            </a:r>
            <a:r>
              <a:rPr lang="en-US" altLang="ja-JP" sz="2400" dirty="0" err="1"/>
              <a:t>tulisannya</a:t>
            </a:r>
            <a:r>
              <a:rPr lang="en-US" altLang="ja-JP" sz="2400" dirty="0"/>
              <a:t> </a:t>
            </a:r>
            <a:r>
              <a:rPr lang="en-US" altLang="ja-JP" sz="2400" dirty="0" err="1"/>
              <a:t>samar</a:t>
            </a:r>
            <a:r>
              <a:rPr lang="en-US" altLang="ja-JP" sz="2400" dirty="0"/>
              <a:t>.</a:t>
            </a:r>
            <a:endParaRPr kumimoji="1" lang="ja-JP" altLang="en-US" sz="2400" dirty="0"/>
          </a:p>
        </p:txBody>
      </p:sp>
      <p:sp>
        <p:nvSpPr>
          <p:cNvPr id="6"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pSp>
        <p:nvGrpSpPr>
          <p:cNvPr id="19" name="グループ化 18"/>
          <p:cNvGrpSpPr/>
          <p:nvPr/>
        </p:nvGrpSpPr>
        <p:grpSpPr>
          <a:xfrm>
            <a:off x="96664" y="164647"/>
            <a:ext cx="9041649" cy="432029"/>
            <a:chOff x="96664" y="164647"/>
            <a:chExt cx="9041649" cy="432029"/>
          </a:xfrm>
        </p:grpSpPr>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直線コネクタ 20"/>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grpSp>
        <p:nvGrpSpPr>
          <p:cNvPr id="8" name="グループ化 7"/>
          <p:cNvGrpSpPr/>
          <p:nvPr/>
        </p:nvGrpSpPr>
        <p:grpSpPr>
          <a:xfrm>
            <a:off x="1619672" y="2060848"/>
            <a:ext cx="5616624" cy="3794679"/>
            <a:chOff x="1619672" y="2060848"/>
            <a:chExt cx="5616624" cy="3794679"/>
          </a:xfrm>
        </p:grpSpPr>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6519" y="2060848"/>
              <a:ext cx="5186820" cy="189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3562" y="4051672"/>
              <a:ext cx="5192734" cy="180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672" y="2128664"/>
              <a:ext cx="44767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2620" y="4077072"/>
              <a:ext cx="4191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テキスト ボックス 25"/>
          <p:cNvSpPr txBox="1"/>
          <p:nvPr/>
        </p:nvSpPr>
        <p:spPr>
          <a:xfrm>
            <a:off x="251520" y="5877272"/>
            <a:ext cx="8640960" cy="461665"/>
          </a:xfrm>
          <a:prstGeom prst="rect">
            <a:avLst/>
          </a:prstGeom>
          <a:noFill/>
        </p:spPr>
        <p:txBody>
          <a:bodyPr wrap="square" rtlCol="0">
            <a:spAutoFit/>
          </a:bodyPr>
          <a:lstStyle/>
          <a:p>
            <a:pPr marL="514350" indent="-514350">
              <a:buFont typeface="+mj-lt"/>
              <a:buAutoNum type="arabicPeriod" startAt="2"/>
            </a:pPr>
            <a:r>
              <a:rPr lang="en-US" altLang="ja-JP" sz="2400" dirty="0" err="1" smtClean="0"/>
              <a:t>Tulis</a:t>
            </a:r>
            <a:r>
              <a:rPr lang="en-US" altLang="ja-JP" sz="2400" dirty="0" smtClean="0"/>
              <a:t> </a:t>
            </a:r>
            <a:r>
              <a:rPr lang="en-US" altLang="ja-JP" sz="2400" dirty="0" err="1"/>
              <a:t>karangan</a:t>
            </a:r>
            <a:r>
              <a:rPr lang="en-US" altLang="ja-JP" sz="2400" dirty="0"/>
              <a:t> </a:t>
            </a:r>
            <a:r>
              <a:rPr lang="en-US" altLang="ja-JP" sz="2400" dirty="0" err="1"/>
              <a:t>dengan</a:t>
            </a:r>
            <a:r>
              <a:rPr lang="en-US" altLang="ja-JP" sz="2400" dirty="0"/>
              <a:t> </a:t>
            </a:r>
            <a:r>
              <a:rPr lang="en-US" altLang="ja-JP" sz="2400" dirty="0" err="1"/>
              <a:t>mereferensi</a:t>
            </a:r>
            <a:r>
              <a:rPr lang="en-US" altLang="ja-JP" sz="2400" dirty="0"/>
              <a:t> </a:t>
            </a:r>
            <a:r>
              <a:rPr lang="en-US" altLang="ja-JP" sz="2400" dirty="0" err="1"/>
              <a:t>karangan</a:t>
            </a:r>
            <a:r>
              <a:rPr lang="en-US" altLang="ja-JP" sz="2400" dirty="0"/>
              <a:t> a </a:t>
            </a:r>
            <a:r>
              <a:rPr lang="en-US" altLang="ja-JP" sz="2400" dirty="0" err="1"/>
              <a:t>atau</a:t>
            </a:r>
            <a:r>
              <a:rPr lang="en-US" altLang="ja-JP" sz="2400" dirty="0"/>
              <a:t> b di </a:t>
            </a:r>
            <a:r>
              <a:rPr lang="en-US" altLang="ja-JP" sz="2400" dirty="0" err="1"/>
              <a:t>atas</a:t>
            </a:r>
            <a:r>
              <a:rPr lang="en-US" altLang="ja-JP" sz="2400" dirty="0"/>
              <a:t>!</a:t>
            </a:r>
            <a:endParaRPr kumimoji="1" lang="ja-JP" altLang="en-US" sz="2400" dirty="0"/>
          </a:p>
        </p:txBody>
      </p:sp>
      <p:sp>
        <p:nvSpPr>
          <p:cNvPr id="10" name="正方形/長方形 9"/>
          <p:cNvSpPr/>
          <p:nvPr/>
        </p:nvSpPr>
        <p:spPr>
          <a:xfrm>
            <a:off x="3995936" y="2564904"/>
            <a:ext cx="1368152"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4932040" y="3121918"/>
            <a:ext cx="201622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5724128" y="4437112"/>
            <a:ext cx="1368152" cy="162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4932040" y="5430848"/>
            <a:ext cx="2160240" cy="316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8393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50"/>
                                        <p:tgtEl>
                                          <p:spTgt spid="10"/>
                                        </p:tgtEl>
                                      </p:cBhvr>
                                    </p:animEffect>
                                    <p:set>
                                      <p:cBhvr>
                                        <p:cTn id="7" dur="1" fill="hold">
                                          <p:stCondLst>
                                            <p:cond delay="24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50"/>
                                        <p:tgtEl>
                                          <p:spTgt spid="28"/>
                                        </p:tgtEl>
                                      </p:cBhvr>
                                    </p:animEffect>
                                    <p:set>
                                      <p:cBhvr>
                                        <p:cTn id="12" dur="1" fill="hold">
                                          <p:stCondLst>
                                            <p:cond delay="24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50"/>
                                        <p:tgtEl>
                                          <p:spTgt spid="29"/>
                                        </p:tgtEl>
                                      </p:cBhvr>
                                    </p:animEffect>
                                    <p:set>
                                      <p:cBhvr>
                                        <p:cTn id="17" dur="1" fill="hold">
                                          <p:stCondLst>
                                            <p:cond delay="24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50"/>
                                        <p:tgtEl>
                                          <p:spTgt spid="30"/>
                                        </p:tgtEl>
                                      </p:cBhvr>
                                    </p:animEffect>
                                    <p:set>
                                      <p:cBhvr>
                                        <p:cTn id="22" dur="1" fill="hold">
                                          <p:stCondLst>
                                            <p:cond delay="24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P spid="29"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96664" y="164647"/>
            <a:ext cx="9041649" cy="432029"/>
            <a:chOff x="96664" y="164647"/>
            <a:chExt cx="9041649" cy="432029"/>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325" y="2752725"/>
            <a:ext cx="2419350"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01191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4" name="Picture 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732342">
            <a:off x="7494295" y="5091664"/>
            <a:ext cx="1131213" cy="980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243808" y="3668183"/>
            <a:ext cx="640159" cy="68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3" name="Picture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53347" y="4174611"/>
            <a:ext cx="1166725" cy="2494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65538" y="4564471"/>
            <a:ext cx="3074414" cy="2248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242123" y="3489857"/>
            <a:ext cx="1506341" cy="123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903321" y="3545519"/>
            <a:ext cx="938309" cy="917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251521" y="812820"/>
            <a:ext cx="8784975" cy="1815882"/>
          </a:xfrm>
          <a:prstGeom prst="rect">
            <a:avLst/>
          </a:prstGeom>
          <a:noFill/>
        </p:spPr>
        <p:txBody>
          <a:bodyPr wrap="square" rtlCol="0">
            <a:spAutoFit/>
          </a:bodyPr>
          <a:lstStyle/>
          <a:p>
            <a:pPr marL="457200" indent="-457200" algn="just">
              <a:buFont typeface="+mj-lt"/>
              <a:buAutoNum type="arabicPeriod"/>
            </a:pPr>
            <a:r>
              <a:rPr lang="en-US" altLang="ja-JP" sz="2800" dirty="0" err="1" smtClean="0"/>
              <a:t>Dengarkan</a:t>
            </a:r>
            <a:r>
              <a:rPr lang="en-US" altLang="ja-JP" sz="2800" dirty="0" smtClean="0"/>
              <a:t> </a:t>
            </a:r>
            <a:r>
              <a:rPr lang="en-US" altLang="ja-JP" sz="2800" dirty="0" err="1"/>
              <a:t>suara</a:t>
            </a:r>
            <a:r>
              <a:rPr lang="en-US" altLang="ja-JP" sz="2800" dirty="0"/>
              <a:t> </a:t>
            </a:r>
            <a:r>
              <a:rPr lang="en-US" altLang="ja-JP" sz="2800" dirty="0" err="1"/>
              <a:t>hewan</a:t>
            </a:r>
            <a:r>
              <a:rPr lang="en-US" altLang="ja-JP" sz="2800" dirty="0"/>
              <a:t> yang </a:t>
            </a:r>
            <a:r>
              <a:rPr lang="en-US" altLang="ja-JP" sz="2800" dirty="0" err="1"/>
              <a:t>disuarakan</a:t>
            </a:r>
            <a:r>
              <a:rPr lang="en-US" altLang="ja-JP" sz="2800" dirty="0"/>
              <a:t> </a:t>
            </a:r>
            <a:r>
              <a:rPr lang="en-US" altLang="ja-JP" sz="2800" dirty="0" err="1"/>
              <a:t>dalam</a:t>
            </a:r>
            <a:r>
              <a:rPr lang="en-US" altLang="ja-JP" sz="2800" dirty="0"/>
              <a:t> </a:t>
            </a:r>
            <a:r>
              <a:rPr lang="en-US" altLang="ja-JP" sz="2800" dirty="0" err="1"/>
              <a:t>bahasa</a:t>
            </a:r>
            <a:r>
              <a:rPr lang="en-US" altLang="ja-JP" sz="2800" dirty="0"/>
              <a:t> </a:t>
            </a:r>
            <a:r>
              <a:rPr lang="en-US" altLang="ja-JP" sz="2800" dirty="0" err="1"/>
              <a:t>Jepang</a:t>
            </a:r>
            <a:r>
              <a:rPr lang="en-US" altLang="ja-JP" sz="2800" dirty="0"/>
              <a:t>. </a:t>
            </a:r>
            <a:r>
              <a:rPr lang="en-US" altLang="ja-JP" sz="2800" dirty="0" err="1"/>
              <a:t>Lalu</a:t>
            </a:r>
            <a:r>
              <a:rPr lang="en-US" altLang="ja-JP" sz="2800" dirty="0"/>
              <a:t> </a:t>
            </a:r>
            <a:r>
              <a:rPr lang="en-US" altLang="ja-JP" sz="2800" dirty="0" err="1"/>
              <a:t>pilih</a:t>
            </a:r>
            <a:r>
              <a:rPr lang="en-US" altLang="ja-JP" sz="2800" dirty="0"/>
              <a:t> </a:t>
            </a:r>
            <a:r>
              <a:rPr lang="en-US" altLang="ja-JP" sz="2800" dirty="0" err="1"/>
              <a:t>gambar</a:t>
            </a:r>
            <a:r>
              <a:rPr lang="en-US" altLang="ja-JP" sz="2800" dirty="0"/>
              <a:t> </a:t>
            </a:r>
            <a:r>
              <a:rPr lang="en-US" altLang="ja-JP" sz="2800" dirty="0" err="1"/>
              <a:t>hewan</a:t>
            </a:r>
            <a:r>
              <a:rPr lang="en-US" altLang="ja-JP" sz="2800" dirty="0"/>
              <a:t> yang </a:t>
            </a:r>
            <a:r>
              <a:rPr lang="en-US" altLang="ja-JP" sz="2800" dirty="0" err="1"/>
              <a:t>sesuai</a:t>
            </a:r>
            <a:r>
              <a:rPr lang="en-US" altLang="ja-JP" sz="2800" dirty="0"/>
              <a:t> </a:t>
            </a:r>
            <a:r>
              <a:rPr lang="en-US" altLang="ja-JP" sz="2800" dirty="0" err="1"/>
              <a:t>dengan</a:t>
            </a:r>
            <a:r>
              <a:rPr lang="en-US" altLang="ja-JP" sz="2800" dirty="0"/>
              <a:t> </a:t>
            </a:r>
            <a:r>
              <a:rPr lang="en-US" altLang="ja-JP" sz="2800" dirty="0" err="1"/>
              <a:t>suara</a:t>
            </a:r>
            <a:r>
              <a:rPr lang="en-US" altLang="ja-JP" sz="2800" dirty="0"/>
              <a:t> </a:t>
            </a:r>
            <a:r>
              <a:rPr lang="en-US" altLang="ja-JP" sz="2800" dirty="0" err="1"/>
              <a:t>tersebut</a:t>
            </a:r>
            <a:r>
              <a:rPr lang="en-US" altLang="ja-JP" sz="2800" dirty="0"/>
              <a:t>. </a:t>
            </a:r>
            <a:r>
              <a:rPr lang="en-US" altLang="ja-JP" sz="2800" dirty="0" err="1"/>
              <a:t>Setelah</a:t>
            </a:r>
            <a:r>
              <a:rPr lang="en-US" altLang="ja-JP" sz="2800" dirty="0"/>
              <a:t> </a:t>
            </a:r>
            <a:r>
              <a:rPr lang="en-US" altLang="ja-JP" sz="2800" dirty="0" err="1"/>
              <a:t>memeriksa</a:t>
            </a:r>
            <a:r>
              <a:rPr lang="en-US" altLang="ja-JP" sz="2800" dirty="0"/>
              <a:t> </a:t>
            </a:r>
            <a:r>
              <a:rPr lang="en-US" altLang="ja-JP" sz="2800" dirty="0" err="1"/>
              <a:t>jawaban</a:t>
            </a:r>
            <a:r>
              <a:rPr lang="en-US" altLang="ja-JP" sz="2800" dirty="0"/>
              <a:t>, </a:t>
            </a:r>
            <a:r>
              <a:rPr lang="en-US" altLang="ja-JP" sz="2800" dirty="0" err="1"/>
              <a:t>bacakan</a:t>
            </a:r>
            <a:r>
              <a:rPr lang="en-US" altLang="ja-JP" sz="2800" dirty="0"/>
              <a:t> </a:t>
            </a:r>
            <a:r>
              <a:rPr lang="en-US" altLang="ja-JP" sz="2800" dirty="0" err="1"/>
              <a:t>dengan</a:t>
            </a:r>
            <a:r>
              <a:rPr lang="en-US" altLang="ja-JP" sz="2800" dirty="0"/>
              <a:t> </a:t>
            </a:r>
            <a:r>
              <a:rPr lang="en-US" altLang="ja-JP" sz="2800" dirty="0" err="1"/>
              <a:t>suara</a:t>
            </a:r>
            <a:r>
              <a:rPr lang="en-US" altLang="ja-JP" sz="2800" dirty="0"/>
              <a:t> </a:t>
            </a:r>
            <a:r>
              <a:rPr lang="en-US" altLang="ja-JP" sz="2800" dirty="0" err="1"/>
              <a:t>nyaring</a:t>
            </a:r>
            <a:r>
              <a:rPr lang="en-US" altLang="ja-JP" sz="2800" dirty="0"/>
              <a:t>!</a:t>
            </a:r>
            <a:endParaRPr lang="ja-JP" altLang="ja-JP" sz="2800" dirty="0"/>
          </a:p>
        </p:txBody>
      </p:sp>
      <p:sp>
        <p:nvSpPr>
          <p:cNvPr id="5" name="角丸四角形吹き出し 4"/>
          <p:cNvSpPr/>
          <p:nvPr/>
        </p:nvSpPr>
        <p:spPr>
          <a:xfrm>
            <a:off x="275958" y="2708920"/>
            <a:ext cx="2250136" cy="720000"/>
          </a:xfrm>
          <a:prstGeom prst="wedgeRoundRectCallout">
            <a:avLst>
              <a:gd name="adj1" fmla="val -7441"/>
              <a:gd name="adj2" fmla="val 81261"/>
              <a:gd name="adj3" fmla="val 16667"/>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400" kern="100" dirty="0">
                <a:solidFill>
                  <a:srgbClr val="000000"/>
                </a:solidFill>
                <a:effectLst/>
                <a:ea typeface="+mj-ea"/>
                <a:cs typeface="Cordia New" panose="020B0304020202020204" pitchFamily="34" charset="-34"/>
              </a:rPr>
              <a:t>1.</a:t>
            </a:r>
            <a:r>
              <a:rPr lang="ja-JP" sz="2400" kern="100" dirty="0" smtClean="0">
                <a:solidFill>
                  <a:srgbClr val="000000"/>
                </a:solidFill>
                <a:effectLst/>
                <a:ea typeface="+mj-ea"/>
                <a:cs typeface="Cordia New" panose="020B0304020202020204" pitchFamily="34" charset="-34"/>
              </a:rPr>
              <a:t>ニャーニャー</a:t>
            </a:r>
            <a:endParaRPr lang="en-US" altLang="ja-JP" sz="2400" kern="100" dirty="0" smtClean="0">
              <a:solidFill>
                <a:srgbClr val="000000"/>
              </a:solidFill>
              <a:effectLst/>
              <a:ea typeface="+mj-ea"/>
              <a:cs typeface="Cordia New" panose="020B0304020202020204" pitchFamily="34" charset="-34"/>
            </a:endParaRPr>
          </a:p>
          <a:p>
            <a:pPr algn="ctr">
              <a:spcAft>
                <a:spcPts val="0"/>
              </a:spcAft>
            </a:pPr>
            <a:r>
              <a:rPr lang="en-US" sz="2000" kern="100" dirty="0" err="1" smtClean="0">
                <a:solidFill>
                  <a:srgbClr val="000000"/>
                </a:solidFill>
                <a:effectLst/>
                <a:ea typeface="+mj-ea"/>
                <a:cs typeface="Cordia New" panose="020B0304020202020204" pitchFamily="34" charset="-34"/>
              </a:rPr>
              <a:t>nyaa</a:t>
            </a:r>
            <a:r>
              <a:rPr lang="en-US" sz="2000" kern="100" dirty="0" smtClean="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nyaa</a:t>
            </a:r>
            <a:endParaRPr lang="ja-JP" sz="2000" kern="100" dirty="0">
              <a:effectLst/>
              <a:ea typeface="+mj-ea"/>
              <a:cs typeface="Cordia New" panose="020B0304020202020204" pitchFamily="34" charset="-34"/>
            </a:endParaRPr>
          </a:p>
        </p:txBody>
      </p:sp>
      <p:sp>
        <p:nvSpPr>
          <p:cNvPr id="7" name="角丸四角形吹き出し 6"/>
          <p:cNvSpPr/>
          <p:nvPr/>
        </p:nvSpPr>
        <p:spPr>
          <a:xfrm>
            <a:off x="4691679" y="2733438"/>
            <a:ext cx="2232073" cy="720000"/>
          </a:xfrm>
          <a:prstGeom prst="wedgeRoundRectCallout">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400" kern="100" dirty="0">
                <a:solidFill>
                  <a:srgbClr val="000000"/>
                </a:solidFill>
                <a:effectLst/>
                <a:ea typeface="+mj-ea"/>
                <a:cs typeface="Cordia New" panose="020B0304020202020204" pitchFamily="34" charset="-34"/>
              </a:rPr>
              <a:t>3.</a:t>
            </a:r>
            <a:r>
              <a:rPr lang="ja-JP" sz="2400" kern="100" dirty="0" smtClean="0">
                <a:solidFill>
                  <a:srgbClr val="000000"/>
                </a:solidFill>
                <a:effectLst/>
                <a:ea typeface="+mj-ea"/>
                <a:cs typeface="Cordia New" panose="020B0304020202020204" pitchFamily="34" charset="-34"/>
              </a:rPr>
              <a:t>コケコッコー</a:t>
            </a:r>
            <a:r>
              <a:rPr lang="en-US" sz="2800" kern="100" dirty="0" smtClean="0">
                <a:solidFill>
                  <a:srgbClr val="000000"/>
                </a:solidFill>
                <a:effectLst/>
                <a:ea typeface="+mj-ea"/>
                <a:cs typeface="Cordia New" panose="020B0304020202020204" pitchFamily="34" charset="-34"/>
              </a:rPr>
              <a:t>    </a:t>
            </a:r>
            <a:r>
              <a:rPr lang="en-US" sz="2000" kern="100" dirty="0" err="1" smtClean="0">
                <a:solidFill>
                  <a:srgbClr val="000000"/>
                </a:solidFill>
                <a:effectLst/>
                <a:ea typeface="+mj-ea"/>
                <a:cs typeface="Cordia New" panose="020B0304020202020204" pitchFamily="34" charset="-34"/>
              </a:rPr>
              <a:t>koke</a:t>
            </a:r>
            <a:r>
              <a:rPr lang="en-US" sz="2000" kern="100" dirty="0" smtClean="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kokkoo</a:t>
            </a:r>
            <a:endParaRPr lang="ja-JP" sz="2000" kern="100" dirty="0">
              <a:effectLst/>
              <a:ea typeface="+mj-ea"/>
              <a:cs typeface="Cordia New" panose="020B0304020202020204" pitchFamily="34" charset="-34"/>
            </a:endParaRPr>
          </a:p>
        </p:txBody>
      </p:sp>
      <p:sp>
        <p:nvSpPr>
          <p:cNvPr id="8" name="角丸四角形吹き出し 7"/>
          <p:cNvSpPr/>
          <p:nvPr/>
        </p:nvSpPr>
        <p:spPr>
          <a:xfrm>
            <a:off x="7044919" y="2697237"/>
            <a:ext cx="1829095" cy="720000"/>
          </a:xfrm>
          <a:prstGeom prst="wedgeRoundRectCallout">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400" kern="100" dirty="0">
                <a:solidFill>
                  <a:srgbClr val="000000"/>
                </a:solidFill>
                <a:effectLst/>
                <a:ea typeface="+mj-ea"/>
                <a:cs typeface="Cordia New" panose="020B0304020202020204" pitchFamily="34" charset="-34"/>
              </a:rPr>
              <a:t>4.</a:t>
            </a:r>
            <a:r>
              <a:rPr lang="ja-JP" sz="2400" kern="100" dirty="0" smtClean="0">
                <a:solidFill>
                  <a:srgbClr val="000000"/>
                </a:solidFill>
                <a:effectLst/>
                <a:ea typeface="+mj-ea"/>
                <a:cs typeface="Cordia New" panose="020B0304020202020204" pitchFamily="34" charset="-34"/>
              </a:rPr>
              <a:t>ワンワン</a:t>
            </a:r>
            <a:endParaRPr lang="en-US" altLang="ja-JP" sz="2400" kern="100" dirty="0" smtClean="0">
              <a:solidFill>
                <a:srgbClr val="000000"/>
              </a:solidFill>
              <a:effectLst/>
              <a:ea typeface="+mj-ea"/>
              <a:cs typeface="Cordia New" panose="020B0304020202020204" pitchFamily="34" charset="-34"/>
            </a:endParaRPr>
          </a:p>
          <a:p>
            <a:pPr algn="ctr">
              <a:spcAft>
                <a:spcPts val="0"/>
              </a:spcAft>
            </a:pPr>
            <a:r>
              <a:rPr lang="en-US" sz="2000" kern="100" dirty="0" smtClean="0">
                <a:solidFill>
                  <a:srgbClr val="000000"/>
                </a:solidFill>
                <a:effectLst/>
                <a:ea typeface="+mj-ea"/>
                <a:cs typeface="Cordia New" panose="020B0304020202020204" pitchFamily="34" charset="-34"/>
              </a:rPr>
              <a:t>wan </a:t>
            </a:r>
            <a:r>
              <a:rPr lang="en-US" sz="2000" kern="100" dirty="0">
                <a:solidFill>
                  <a:srgbClr val="000000"/>
                </a:solidFill>
                <a:effectLst/>
                <a:ea typeface="+mj-ea"/>
                <a:cs typeface="Cordia New" panose="020B0304020202020204" pitchFamily="34" charset="-34"/>
              </a:rPr>
              <a:t>wan</a:t>
            </a:r>
            <a:endParaRPr lang="ja-JP" sz="2000" kern="100" dirty="0">
              <a:effectLst/>
              <a:ea typeface="+mj-ea"/>
              <a:cs typeface="Cordia New" panose="020B0304020202020204" pitchFamily="34" charset="-34"/>
            </a:endParaRPr>
          </a:p>
        </p:txBody>
      </p:sp>
      <p:sp>
        <p:nvSpPr>
          <p:cNvPr id="9" name="角丸四角形吹き出し 8"/>
          <p:cNvSpPr/>
          <p:nvPr/>
        </p:nvSpPr>
        <p:spPr>
          <a:xfrm>
            <a:off x="247685" y="4561647"/>
            <a:ext cx="1785169" cy="720000"/>
          </a:xfrm>
          <a:prstGeom prst="wedgeRoundRectCallout">
            <a:avLst>
              <a:gd name="adj1" fmla="val 107222"/>
              <a:gd name="adj2" fmla="val -24091"/>
              <a:gd name="adj3" fmla="val 16667"/>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400" kern="100" dirty="0">
                <a:solidFill>
                  <a:srgbClr val="000000"/>
                </a:solidFill>
                <a:effectLst/>
                <a:ea typeface="+mj-ea"/>
                <a:cs typeface="Cordia New" panose="020B0304020202020204" pitchFamily="34" charset="-34"/>
              </a:rPr>
              <a:t>5.</a:t>
            </a:r>
            <a:r>
              <a:rPr lang="ja-JP" sz="2400" kern="100" dirty="0" smtClean="0">
                <a:solidFill>
                  <a:srgbClr val="000000"/>
                </a:solidFill>
                <a:effectLst/>
                <a:ea typeface="+mj-ea"/>
                <a:cs typeface="Cordia New" panose="020B0304020202020204" pitchFamily="34" charset="-34"/>
              </a:rPr>
              <a:t>ヒヒーン</a:t>
            </a:r>
            <a:endParaRPr lang="en-US" altLang="ja-JP" sz="2400" kern="100" dirty="0" smtClean="0">
              <a:solidFill>
                <a:srgbClr val="000000"/>
              </a:solidFill>
              <a:effectLst/>
              <a:ea typeface="+mj-ea"/>
              <a:cs typeface="Cordia New" panose="020B0304020202020204" pitchFamily="34" charset="-34"/>
            </a:endParaRPr>
          </a:p>
          <a:p>
            <a:pPr algn="ctr">
              <a:spcAft>
                <a:spcPts val="0"/>
              </a:spcAft>
            </a:pPr>
            <a:r>
              <a:rPr lang="en-US" sz="2000" kern="100" dirty="0" smtClean="0">
                <a:solidFill>
                  <a:srgbClr val="000000"/>
                </a:solidFill>
                <a:effectLst/>
                <a:ea typeface="+mj-ea"/>
                <a:cs typeface="Cordia New" panose="020B0304020202020204" pitchFamily="34" charset="-34"/>
              </a:rPr>
              <a:t>hi </a:t>
            </a:r>
            <a:r>
              <a:rPr lang="en-US" sz="2000" kern="100" dirty="0" err="1">
                <a:solidFill>
                  <a:srgbClr val="000000"/>
                </a:solidFill>
                <a:effectLst/>
                <a:ea typeface="+mj-ea"/>
                <a:cs typeface="Cordia New" panose="020B0304020202020204" pitchFamily="34" charset="-34"/>
              </a:rPr>
              <a:t>hiin</a:t>
            </a:r>
            <a:endParaRPr lang="ja-JP" sz="2000" kern="100" dirty="0">
              <a:effectLst/>
              <a:ea typeface="+mj-ea"/>
              <a:cs typeface="Cordia New" panose="020B0304020202020204" pitchFamily="34" charset="-34"/>
            </a:endParaRPr>
          </a:p>
        </p:txBody>
      </p:sp>
      <p:sp>
        <p:nvSpPr>
          <p:cNvPr id="10" name="角丸四角形吹き出し 9"/>
          <p:cNvSpPr/>
          <p:nvPr/>
        </p:nvSpPr>
        <p:spPr>
          <a:xfrm>
            <a:off x="5004048" y="4390047"/>
            <a:ext cx="1820847" cy="720000"/>
          </a:xfrm>
          <a:prstGeom prst="wedgeRoundRectCallout">
            <a:avLst>
              <a:gd name="adj1" fmla="val -48784"/>
              <a:gd name="adj2" fmla="val 84148"/>
              <a:gd name="adj3" fmla="val 16667"/>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400" kern="100" dirty="0">
                <a:solidFill>
                  <a:srgbClr val="000000"/>
                </a:solidFill>
                <a:effectLst/>
                <a:ea typeface="+mj-ea"/>
                <a:cs typeface="Cordia New" panose="020B0304020202020204" pitchFamily="34" charset="-34"/>
              </a:rPr>
              <a:t>6.</a:t>
            </a:r>
            <a:r>
              <a:rPr lang="ja-JP" sz="2400" kern="100" dirty="0" smtClean="0">
                <a:solidFill>
                  <a:srgbClr val="000000"/>
                </a:solidFill>
                <a:effectLst/>
                <a:ea typeface="+mj-ea"/>
                <a:cs typeface="Cordia New" panose="020B0304020202020204" pitchFamily="34" charset="-34"/>
              </a:rPr>
              <a:t>モーモー</a:t>
            </a:r>
            <a:r>
              <a:rPr lang="en-US" sz="2000" kern="100" dirty="0" smtClean="0">
                <a:solidFill>
                  <a:srgbClr val="000000"/>
                </a:solidFill>
                <a:effectLst/>
                <a:ea typeface="+mj-ea"/>
                <a:cs typeface="Cordia New" panose="020B0304020202020204" pitchFamily="34" charset="-34"/>
              </a:rPr>
              <a:t> moo </a:t>
            </a:r>
            <a:r>
              <a:rPr lang="en-US" sz="2000" kern="100" dirty="0">
                <a:solidFill>
                  <a:srgbClr val="000000"/>
                </a:solidFill>
                <a:effectLst/>
                <a:ea typeface="+mj-ea"/>
                <a:cs typeface="Cordia New" panose="020B0304020202020204" pitchFamily="34" charset="-34"/>
              </a:rPr>
              <a:t>moo</a:t>
            </a:r>
            <a:endParaRPr lang="ja-JP" sz="2000" kern="100" dirty="0">
              <a:effectLst/>
              <a:ea typeface="+mj-ea"/>
              <a:cs typeface="Cordia New" panose="020B0304020202020204" pitchFamily="34" charset="-34"/>
            </a:endParaRPr>
          </a:p>
        </p:txBody>
      </p:sp>
      <p:sp>
        <p:nvSpPr>
          <p:cNvPr id="11" name="角丸四角形吹き出し 10"/>
          <p:cNvSpPr/>
          <p:nvPr/>
        </p:nvSpPr>
        <p:spPr>
          <a:xfrm>
            <a:off x="5488474" y="5461647"/>
            <a:ext cx="1839153" cy="720000"/>
          </a:xfrm>
          <a:prstGeom prst="wedgeRoundRectCallout">
            <a:avLst>
              <a:gd name="adj1" fmla="val 63914"/>
              <a:gd name="adj2" fmla="val -51512"/>
              <a:gd name="adj3" fmla="val 16667"/>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400" kern="100" dirty="0">
                <a:solidFill>
                  <a:srgbClr val="000000"/>
                </a:solidFill>
                <a:effectLst/>
                <a:ea typeface="+mj-ea"/>
                <a:cs typeface="Cordia New" panose="020B0304020202020204" pitchFamily="34" charset="-34"/>
              </a:rPr>
              <a:t>7.</a:t>
            </a:r>
            <a:r>
              <a:rPr lang="ja-JP" sz="2400" kern="100" dirty="0">
                <a:solidFill>
                  <a:srgbClr val="000000"/>
                </a:solidFill>
                <a:effectLst/>
                <a:ea typeface="+mj-ea"/>
                <a:cs typeface="Cordia New" panose="020B0304020202020204" pitchFamily="34" charset="-34"/>
              </a:rPr>
              <a:t>カーカー </a:t>
            </a:r>
            <a:endParaRPr lang="ja-JP" sz="2400" kern="100" dirty="0">
              <a:effectLst/>
              <a:ea typeface="+mj-ea"/>
              <a:cs typeface="Cordia New" panose="020B0304020202020204" pitchFamily="34" charset="-34"/>
            </a:endParaRPr>
          </a:p>
          <a:p>
            <a:pPr algn="ctr">
              <a:spcAft>
                <a:spcPts val="0"/>
              </a:spcAft>
            </a:pPr>
            <a:r>
              <a:rPr lang="en-US" sz="2000" kern="100" dirty="0" err="1">
                <a:solidFill>
                  <a:srgbClr val="000000"/>
                </a:solidFill>
                <a:effectLst/>
                <a:ea typeface="+mj-ea"/>
                <a:cs typeface="Cordia New" panose="020B0304020202020204" pitchFamily="34" charset="-34"/>
              </a:rPr>
              <a:t>kaa</a:t>
            </a:r>
            <a:r>
              <a:rPr lang="en-US" sz="2000" kern="100" dirty="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kaa</a:t>
            </a:r>
            <a:endParaRPr lang="ja-JP" sz="2000" kern="100" dirty="0">
              <a:effectLst/>
              <a:ea typeface="+mj-ea"/>
              <a:cs typeface="Cordia New" panose="020B0304020202020204" pitchFamily="34" charset="-34"/>
            </a:endParaRPr>
          </a:p>
        </p:txBody>
      </p:sp>
      <p:sp>
        <p:nvSpPr>
          <p:cNvPr id="12" name="角丸四角形吹き出し 11"/>
          <p:cNvSpPr/>
          <p:nvPr/>
        </p:nvSpPr>
        <p:spPr>
          <a:xfrm>
            <a:off x="2674202" y="2733438"/>
            <a:ext cx="1912127" cy="720000"/>
          </a:xfrm>
          <a:prstGeom prst="wedgeRoundRectCallout">
            <a:avLst>
              <a:gd name="adj1" fmla="val -12682"/>
              <a:gd name="adj2" fmla="val 82705"/>
              <a:gd name="adj3" fmla="val 16667"/>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400" kern="100" dirty="0">
                <a:solidFill>
                  <a:srgbClr val="000000"/>
                </a:solidFill>
                <a:effectLst/>
                <a:ea typeface="+mj-ea"/>
                <a:cs typeface="Cordia New" panose="020B0304020202020204" pitchFamily="34" charset="-34"/>
              </a:rPr>
              <a:t>2.</a:t>
            </a:r>
            <a:r>
              <a:rPr lang="ja-JP" sz="2400" kern="100" dirty="0">
                <a:solidFill>
                  <a:srgbClr val="000000"/>
                </a:solidFill>
                <a:effectLst/>
                <a:ea typeface="+mj-ea"/>
                <a:cs typeface="Cordia New" panose="020B0304020202020204" pitchFamily="34" charset="-34"/>
              </a:rPr>
              <a:t>ケロケロ</a:t>
            </a:r>
            <a:endParaRPr lang="ja-JP" sz="2400" kern="100" dirty="0">
              <a:effectLst/>
              <a:ea typeface="+mj-ea"/>
              <a:cs typeface="Cordia New" panose="020B0304020202020204" pitchFamily="34" charset="-34"/>
            </a:endParaRPr>
          </a:p>
          <a:p>
            <a:pPr algn="ctr">
              <a:spcAft>
                <a:spcPts val="0"/>
              </a:spcAft>
            </a:pPr>
            <a:r>
              <a:rPr lang="en-US" sz="2000" kern="100" dirty="0" err="1" smtClean="0">
                <a:solidFill>
                  <a:srgbClr val="000000"/>
                </a:solidFill>
                <a:effectLst/>
                <a:ea typeface="+mj-ea"/>
                <a:cs typeface="Cordia New" panose="020B0304020202020204" pitchFamily="34" charset="-34"/>
              </a:rPr>
              <a:t>kero</a:t>
            </a:r>
            <a:r>
              <a:rPr lang="en-US" sz="2000" kern="100" dirty="0" smtClean="0">
                <a:solidFill>
                  <a:srgbClr val="000000"/>
                </a:solidFill>
                <a:effectLst/>
                <a:ea typeface="+mj-ea"/>
                <a:cs typeface="Cordia New" panose="020B0304020202020204" pitchFamily="34" charset="-34"/>
              </a:rPr>
              <a:t> </a:t>
            </a:r>
            <a:r>
              <a:rPr lang="en-US" sz="2000" kern="100" dirty="0" err="1">
                <a:solidFill>
                  <a:srgbClr val="000000"/>
                </a:solidFill>
                <a:effectLst/>
                <a:ea typeface="+mj-ea"/>
                <a:cs typeface="Cordia New" panose="020B0304020202020204" pitchFamily="34" charset="-34"/>
              </a:rPr>
              <a:t>kero</a:t>
            </a:r>
            <a:endParaRPr lang="ja-JP" sz="2000" kern="100" dirty="0">
              <a:effectLst/>
              <a:ea typeface="+mj-ea"/>
              <a:cs typeface="Cordia New" panose="020B0304020202020204" pitchFamily="34" charset="-34"/>
            </a:endParaRPr>
          </a:p>
        </p:txBody>
      </p:sp>
      <p:pic>
        <p:nvPicPr>
          <p:cNvPr id="3" name="1611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cstate="print">
            <a:extLst>
              <a:ext uri="{28A0092B-C50C-407E-A947-70E740481C1C}">
                <a14:useLocalDpi xmlns:a14="http://schemas.microsoft.com/office/drawing/2010/main" val="0"/>
              </a:ext>
            </a:extLst>
          </a:blip>
          <a:stretch>
            <a:fillRect/>
          </a:stretch>
        </p:blipFill>
        <p:spPr>
          <a:xfrm>
            <a:off x="222044" y="1276970"/>
            <a:ext cx="519693" cy="486000"/>
          </a:xfrm>
          <a:prstGeom prst="rect">
            <a:avLst/>
          </a:prstGeom>
        </p:spPr>
      </p:pic>
      <p:pic>
        <p:nvPicPr>
          <p:cNvPr id="4" name="16110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6" cstate="print">
            <a:extLst>
              <a:ext uri="{28A0092B-C50C-407E-A947-70E740481C1C}">
                <a14:useLocalDpi xmlns:a14="http://schemas.microsoft.com/office/drawing/2010/main" val="0"/>
              </a:ext>
            </a:extLst>
          </a:blip>
          <a:stretch>
            <a:fillRect/>
          </a:stretch>
        </p:blipFill>
        <p:spPr>
          <a:xfrm>
            <a:off x="393396" y="3032555"/>
            <a:ext cx="360000" cy="360000"/>
          </a:xfrm>
          <a:prstGeom prst="rect">
            <a:avLst/>
          </a:prstGeom>
        </p:spPr>
      </p:pic>
      <p:pic>
        <p:nvPicPr>
          <p:cNvPr id="20" name="16110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6" cstate="print">
            <a:extLst>
              <a:ext uri="{28A0092B-C50C-407E-A947-70E740481C1C}">
                <a14:useLocalDpi xmlns:a14="http://schemas.microsoft.com/office/drawing/2010/main" val="0"/>
              </a:ext>
            </a:extLst>
          </a:blip>
          <a:stretch>
            <a:fillRect/>
          </a:stretch>
        </p:blipFill>
        <p:spPr>
          <a:xfrm>
            <a:off x="2738000" y="3032555"/>
            <a:ext cx="360000" cy="360000"/>
          </a:xfrm>
          <a:prstGeom prst="rect">
            <a:avLst/>
          </a:prstGeom>
        </p:spPr>
      </p:pic>
      <p:pic>
        <p:nvPicPr>
          <p:cNvPr id="21" name="16110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6" cstate="print">
            <a:extLst>
              <a:ext uri="{28A0092B-C50C-407E-A947-70E740481C1C}">
                <a14:useLocalDpi xmlns:a14="http://schemas.microsoft.com/office/drawing/2010/main" val="0"/>
              </a:ext>
            </a:extLst>
          </a:blip>
          <a:stretch>
            <a:fillRect/>
          </a:stretch>
        </p:blipFill>
        <p:spPr>
          <a:xfrm>
            <a:off x="4752888" y="3058046"/>
            <a:ext cx="360000" cy="360000"/>
          </a:xfrm>
          <a:prstGeom prst="rect">
            <a:avLst/>
          </a:prstGeom>
        </p:spPr>
      </p:pic>
      <p:pic>
        <p:nvPicPr>
          <p:cNvPr id="22" name="161104">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6" cstate="print">
            <a:extLst>
              <a:ext uri="{28A0092B-C50C-407E-A947-70E740481C1C}">
                <a14:useLocalDpi xmlns:a14="http://schemas.microsoft.com/office/drawing/2010/main" val="0"/>
              </a:ext>
            </a:extLst>
          </a:blip>
          <a:stretch>
            <a:fillRect/>
          </a:stretch>
        </p:blipFill>
        <p:spPr>
          <a:xfrm>
            <a:off x="7133115" y="3031990"/>
            <a:ext cx="360000" cy="360000"/>
          </a:xfrm>
          <a:prstGeom prst="rect">
            <a:avLst/>
          </a:prstGeom>
        </p:spPr>
      </p:pic>
      <p:pic>
        <p:nvPicPr>
          <p:cNvPr id="23" name="161105">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6" cstate="print">
            <a:extLst>
              <a:ext uri="{28A0092B-C50C-407E-A947-70E740481C1C}">
                <a14:useLocalDpi xmlns:a14="http://schemas.microsoft.com/office/drawing/2010/main" val="0"/>
              </a:ext>
            </a:extLst>
          </a:blip>
          <a:stretch>
            <a:fillRect/>
          </a:stretch>
        </p:blipFill>
        <p:spPr>
          <a:xfrm>
            <a:off x="328224" y="4879508"/>
            <a:ext cx="360000" cy="360000"/>
          </a:xfrm>
          <a:prstGeom prst="rect">
            <a:avLst/>
          </a:prstGeom>
        </p:spPr>
      </p:pic>
      <p:pic>
        <p:nvPicPr>
          <p:cNvPr id="24" name="161106">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6" cstate="print">
            <a:extLst>
              <a:ext uri="{28A0092B-C50C-407E-A947-70E740481C1C}">
                <a14:useLocalDpi xmlns:a14="http://schemas.microsoft.com/office/drawing/2010/main" val="0"/>
              </a:ext>
            </a:extLst>
          </a:blip>
          <a:stretch>
            <a:fillRect/>
          </a:stretch>
        </p:blipFill>
        <p:spPr>
          <a:xfrm>
            <a:off x="5065665" y="4713539"/>
            <a:ext cx="360000" cy="360000"/>
          </a:xfrm>
          <a:prstGeom prst="rect">
            <a:avLst/>
          </a:prstGeom>
        </p:spPr>
      </p:pic>
      <p:pic>
        <p:nvPicPr>
          <p:cNvPr id="25" name="161107">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6" cstate="print">
            <a:extLst>
              <a:ext uri="{28A0092B-C50C-407E-A947-70E740481C1C}">
                <a14:useLocalDpi xmlns:a14="http://schemas.microsoft.com/office/drawing/2010/main" val="0"/>
              </a:ext>
            </a:extLst>
          </a:blip>
          <a:stretch>
            <a:fillRect/>
          </a:stretch>
        </p:blipFill>
        <p:spPr>
          <a:xfrm>
            <a:off x="5554471" y="5783149"/>
            <a:ext cx="360000" cy="360000"/>
          </a:xfrm>
          <a:prstGeom prst="rect">
            <a:avLst/>
          </a:prstGeom>
        </p:spPr>
      </p:pic>
      <p:grpSp>
        <p:nvGrpSpPr>
          <p:cNvPr id="26" name="グループ化 25"/>
          <p:cNvGrpSpPr/>
          <p:nvPr/>
        </p:nvGrpSpPr>
        <p:grpSpPr>
          <a:xfrm>
            <a:off x="96664" y="164647"/>
            <a:ext cx="9041649" cy="432029"/>
            <a:chOff x="96664" y="164647"/>
            <a:chExt cx="9041649" cy="432029"/>
          </a:xfrm>
        </p:grpSpPr>
        <p:pic>
          <p:nvPicPr>
            <p:cNvPr id="27" name="Picture 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直線コネクタ 27"/>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pic>
        <p:nvPicPr>
          <p:cNvPr id="24578"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flipH="1">
            <a:off x="1247364" y="3505682"/>
            <a:ext cx="795384" cy="1013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5633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5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9"/>
                                        </p:tgtEl>
                                        <p:attrNameLst>
                                          <p:attrName>style.visibility</p:attrName>
                                        </p:attrNameLst>
                                      </p:cBhvr>
                                      <p:to>
                                        <p:strVal val="visible"/>
                                      </p:to>
                                    </p:set>
                                    <p:animEffect transition="in" filter="fade">
                                      <p:cBhvr>
                                        <p:cTn id="12" dur="250"/>
                                        <p:tgtEl>
                                          <p:spTgt spid="245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80"/>
                                        </p:tgtEl>
                                        <p:attrNameLst>
                                          <p:attrName>style.visibility</p:attrName>
                                        </p:attrNameLst>
                                      </p:cBhvr>
                                      <p:to>
                                        <p:strVal val="visible"/>
                                      </p:to>
                                    </p:set>
                                    <p:animEffect transition="in" filter="fade">
                                      <p:cBhvr>
                                        <p:cTn id="17" dur="250"/>
                                        <p:tgtEl>
                                          <p:spTgt spid="245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81"/>
                                        </p:tgtEl>
                                        <p:attrNameLst>
                                          <p:attrName>style.visibility</p:attrName>
                                        </p:attrNameLst>
                                      </p:cBhvr>
                                      <p:to>
                                        <p:strVal val="visible"/>
                                      </p:to>
                                    </p:set>
                                    <p:animEffect transition="in" filter="fade">
                                      <p:cBhvr>
                                        <p:cTn id="22" dur="250"/>
                                        <p:tgtEl>
                                          <p:spTgt spid="245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582"/>
                                        </p:tgtEl>
                                        <p:attrNameLst>
                                          <p:attrName>style.visibility</p:attrName>
                                        </p:attrNameLst>
                                      </p:cBhvr>
                                      <p:to>
                                        <p:strVal val="visible"/>
                                      </p:to>
                                    </p:set>
                                    <p:animEffect transition="in" filter="fade">
                                      <p:cBhvr>
                                        <p:cTn id="27" dur="250"/>
                                        <p:tgtEl>
                                          <p:spTgt spid="245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583"/>
                                        </p:tgtEl>
                                        <p:attrNameLst>
                                          <p:attrName>style.visibility</p:attrName>
                                        </p:attrNameLst>
                                      </p:cBhvr>
                                      <p:to>
                                        <p:strVal val="visible"/>
                                      </p:to>
                                    </p:set>
                                    <p:animEffect transition="in" filter="fade">
                                      <p:cBhvr>
                                        <p:cTn id="32" dur="250"/>
                                        <p:tgtEl>
                                          <p:spTgt spid="2458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584"/>
                                        </p:tgtEl>
                                        <p:attrNameLst>
                                          <p:attrName>style.visibility</p:attrName>
                                        </p:attrNameLst>
                                      </p:cBhvr>
                                      <p:to>
                                        <p:strVal val="visible"/>
                                      </p:to>
                                    </p:set>
                                    <p:animEffect transition="in" filter="fade">
                                      <p:cBhvr>
                                        <p:cTn id="37" dur="250"/>
                                        <p:tgtEl>
                                          <p:spTgt spid="245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
                </p:tgtEl>
              </p:cMediaNode>
            </p:audio>
            <p:audio>
              <p:cMediaNode vol="80000">
                <p:cTn id="39" fill="hold" display="0">
                  <p:stCondLst>
                    <p:cond delay="indefinite"/>
                  </p:stCondLst>
                  <p:endCondLst>
                    <p:cond evt="onStopAudio" delay="0">
                      <p:tgtEl>
                        <p:sldTgt/>
                      </p:tgtEl>
                    </p:cond>
                  </p:endCondLst>
                </p:cTn>
                <p:tgtEl>
                  <p:spTgt spid="4"/>
                </p:tgtEl>
              </p:cMediaNode>
            </p:audio>
            <p:audio>
              <p:cMediaNode vol="80000">
                <p:cTn id="40" fill="hold" display="0">
                  <p:stCondLst>
                    <p:cond delay="indefinite"/>
                  </p:stCondLst>
                  <p:endCondLst>
                    <p:cond evt="onStopAudio" delay="0">
                      <p:tgtEl>
                        <p:sldTgt/>
                      </p:tgtEl>
                    </p:cond>
                  </p:endCondLst>
                </p:cTn>
                <p:tgtEl>
                  <p:spTgt spid="20"/>
                </p:tgtEl>
              </p:cMediaNode>
            </p:audio>
            <p:audio>
              <p:cMediaNode vol="80000">
                <p:cTn id="41" fill="hold" display="0">
                  <p:stCondLst>
                    <p:cond delay="indefinite"/>
                  </p:stCondLst>
                  <p:endCondLst>
                    <p:cond evt="onStopAudio" delay="0">
                      <p:tgtEl>
                        <p:sldTgt/>
                      </p:tgtEl>
                    </p:cond>
                  </p:endCondLst>
                </p:cTn>
                <p:tgtEl>
                  <p:spTgt spid="21"/>
                </p:tgtEl>
              </p:cMediaNode>
            </p:audio>
            <p:audio>
              <p:cMediaNode vol="80000">
                <p:cTn id="42" fill="hold" display="0">
                  <p:stCondLst>
                    <p:cond delay="indefinite"/>
                  </p:stCondLst>
                  <p:endCondLst>
                    <p:cond evt="onStopAudio" delay="0">
                      <p:tgtEl>
                        <p:sldTgt/>
                      </p:tgtEl>
                    </p:cond>
                  </p:endCondLst>
                </p:cTn>
                <p:tgtEl>
                  <p:spTgt spid="22"/>
                </p:tgtEl>
              </p:cMediaNode>
            </p:audio>
            <p:audio>
              <p:cMediaNode vol="80000">
                <p:cTn id="43" fill="hold" display="0">
                  <p:stCondLst>
                    <p:cond delay="indefinite"/>
                  </p:stCondLst>
                  <p:endCondLst>
                    <p:cond evt="onStopAudio" delay="0">
                      <p:tgtEl>
                        <p:sldTgt/>
                      </p:tgtEl>
                    </p:cond>
                  </p:endCondLst>
                </p:cTn>
                <p:tgtEl>
                  <p:spTgt spid="23"/>
                </p:tgtEl>
              </p:cMediaNode>
            </p:audio>
            <p:audio>
              <p:cMediaNode vol="80000">
                <p:cTn id="44" fill="hold" display="0">
                  <p:stCondLst>
                    <p:cond delay="indefinite"/>
                  </p:stCondLst>
                  <p:endCondLst>
                    <p:cond evt="onStopAudio" delay="0">
                      <p:tgtEl>
                        <p:sldTgt/>
                      </p:tgtEl>
                    </p:cond>
                  </p:endCondLst>
                </p:cTn>
                <p:tgtEl>
                  <p:spTgt spid="24"/>
                </p:tgtEl>
              </p:cMediaNode>
            </p:audio>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1"/>
          <p:cNvSpPr txBox="1">
            <a:spLocks/>
          </p:cNvSpPr>
          <p:nvPr/>
        </p:nvSpPr>
        <p:spPr>
          <a:xfrm>
            <a:off x="971600" y="4134907"/>
            <a:ext cx="7200800" cy="142575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altLang="ja-JP" dirty="0" smtClean="0"/>
              <a:t>Di Indonesia, </a:t>
            </a:r>
            <a:r>
              <a:rPr lang="en-US" altLang="ja-JP" dirty="0" err="1" smtClean="0"/>
              <a:t>binatang</a:t>
            </a:r>
            <a:r>
              <a:rPr lang="en-US" altLang="ja-JP" dirty="0" smtClean="0"/>
              <a:t> </a:t>
            </a:r>
            <a:r>
              <a:rPr lang="en-US" altLang="ja-JP" dirty="0" err="1" smtClean="0"/>
              <a:t>apa</a:t>
            </a:r>
            <a:r>
              <a:rPr lang="en-US" altLang="ja-JP" dirty="0" smtClean="0"/>
              <a:t> </a:t>
            </a:r>
            <a:r>
              <a:rPr lang="en-US" altLang="ja-JP" dirty="0" err="1" smtClean="0"/>
              <a:t>saja</a:t>
            </a:r>
            <a:r>
              <a:rPr lang="en-US" altLang="ja-JP" dirty="0" smtClean="0"/>
              <a:t> yang </a:t>
            </a:r>
            <a:r>
              <a:rPr lang="en-US" altLang="ja-JP" dirty="0" err="1" smtClean="0"/>
              <a:t>dijadikan</a:t>
            </a:r>
            <a:r>
              <a:rPr lang="en-US" altLang="ja-JP" dirty="0" smtClean="0"/>
              <a:t> </a:t>
            </a:r>
            <a:r>
              <a:rPr lang="en-US" altLang="ja-JP" dirty="0" err="1" smtClean="0"/>
              <a:t>binatang</a:t>
            </a:r>
            <a:r>
              <a:rPr lang="en-US" altLang="ja-JP" dirty="0" smtClean="0"/>
              <a:t> </a:t>
            </a:r>
            <a:r>
              <a:rPr lang="en-US" altLang="ja-JP" dirty="0" err="1" smtClean="0"/>
              <a:t>peliharaan</a:t>
            </a:r>
            <a:r>
              <a:rPr lang="en-US" altLang="ja-JP" dirty="0" smtClean="0"/>
              <a:t>? </a:t>
            </a:r>
            <a:r>
              <a:rPr lang="en-US" altLang="ja-JP" dirty="0" err="1" smtClean="0"/>
              <a:t>Apakah</a:t>
            </a:r>
            <a:r>
              <a:rPr lang="en-US" altLang="ja-JP" dirty="0" smtClean="0"/>
              <a:t> di </a:t>
            </a:r>
            <a:r>
              <a:rPr lang="en-US" altLang="ja-JP" dirty="0" err="1" smtClean="0"/>
              <a:t>rumah</a:t>
            </a:r>
            <a:r>
              <a:rPr lang="en-US" altLang="ja-JP" dirty="0" smtClean="0"/>
              <a:t> </a:t>
            </a:r>
            <a:r>
              <a:rPr lang="en-US" altLang="ja-JP" dirty="0" err="1" smtClean="0"/>
              <a:t>kamu</a:t>
            </a:r>
            <a:r>
              <a:rPr lang="en-US" altLang="ja-JP" dirty="0" smtClean="0"/>
              <a:t> </a:t>
            </a:r>
            <a:r>
              <a:rPr lang="en-US" altLang="ja-JP" dirty="0" err="1" smtClean="0"/>
              <a:t>ada</a:t>
            </a:r>
            <a:r>
              <a:rPr lang="en-US" altLang="ja-JP" dirty="0" smtClean="0"/>
              <a:t> </a:t>
            </a:r>
            <a:r>
              <a:rPr lang="en-US" altLang="ja-JP" dirty="0" err="1" smtClean="0"/>
              <a:t>hewan</a:t>
            </a:r>
            <a:r>
              <a:rPr lang="en-US" altLang="ja-JP" dirty="0" smtClean="0"/>
              <a:t> </a:t>
            </a:r>
            <a:r>
              <a:rPr lang="en-US" altLang="ja-JP" dirty="0" err="1" smtClean="0"/>
              <a:t>peliharaan</a:t>
            </a:r>
            <a:r>
              <a:rPr lang="en-US" altLang="ja-JP" dirty="0" smtClean="0"/>
              <a:t>? </a:t>
            </a:r>
            <a:r>
              <a:rPr lang="en-US" altLang="ja-JP" dirty="0" err="1" smtClean="0"/>
              <a:t>Hewan</a:t>
            </a:r>
            <a:r>
              <a:rPr lang="en-US" altLang="ja-JP" dirty="0" smtClean="0"/>
              <a:t> </a:t>
            </a:r>
            <a:r>
              <a:rPr lang="en-US" altLang="ja-JP" dirty="0" err="1" smtClean="0"/>
              <a:t>apakah</a:t>
            </a:r>
            <a:r>
              <a:rPr lang="en-US" altLang="ja-JP" dirty="0" smtClean="0"/>
              <a:t> </a:t>
            </a:r>
            <a:r>
              <a:rPr lang="en-US" altLang="ja-JP" dirty="0" err="1" smtClean="0"/>
              <a:t>itu</a:t>
            </a:r>
            <a:r>
              <a:rPr lang="en-US" altLang="ja-JP" dirty="0" smtClean="0"/>
              <a:t>?</a:t>
            </a:r>
          </a:p>
        </p:txBody>
      </p:sp>
      <p:grpSp>
        <p:nvGrpSpPr>
          <p:cNvPr id="2" name="グループ化 1"/>
          <p:cNvGrpSpPr/>
          <p:nvPr/>
        </p:nvGrpSpPr>
        <p:grpSpPr>
          <a:xfrm>
            <a:off x="96664" y="164647"/>
            <a:ext cx="9041649" cy="432029"/>
            <a:chOff x="96664" y="164647"/>
            <a:chExt cx="9041649" cy="432029"/>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288" y="2032645"/>
            <a:ext cx="606742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40150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46817" y="1124744"/>
            <a:ext cx="8717671" cy="4401205"/>
          </a:xfrm>
          <a:prstGeom prst="rect">
            <a:avLst/>
          </a:prstGeom>
          <a:noFill/>
        </p:spPr>
        <p:txBody>
          <a:bodyPr wrap="square" rtlCol="0">
            <a:spAutoFit/>
          </a:bodyPr>
          <a:lstStyle/>
          <a:p>
            <a:pPr marL="514350" lvl="0" indent="-514350">
              <a:buFont typeface="+mj-lt"/>
              <a:buAutoNum type="arabicPeriod" startAt="2"/>
            </a:pPr>
            <a:r>
              <a:rPr lang="en-US" altLang="ja-JP" sz="2800" dirty="0" err="1" smtClean="0"/>
              <a:t>Apakah</a:t>
            </a:r>
            <a:r>
              <a:rPr lang="en-US" altLang="ja-JP" sz="2800" dirty="0" smtClean="0"/>
              <a:t> </a:t>
            </a:r>
            <a:r>
              <a:rPr lang="en-US" altLang="ja-JP" sz="2800" dirty="0" err="1"/>
              <a:t>suara-suara</a:t>
            </a:r>
            <a:r>
              <a:rPr lang="en-US" altLang="ja-JP" sz="2800" dirty="0"/>
              <a:t> </a:t>
            </a:r>
            <a:r>
              <a:rPr lang="en-US" altLang="ja-JP" sz="2800" dirty="0" err="1"/>
              <a:t>hewan</a:t>
            </a:r>
            <a:r>
              <a:rPr lang="en-US" altLang="ja-JP" sz="2800" dirty="0"/>
              <a:t> di </a:t>
            </a:r>
            <a:r>
              <a:rPr lang="en-US" altLang="ja-JP" sz="2800" dirty="0" err="1"/>
              <a:t>atas</a:t>
            </a:r>
            <a:r>
              <a:rPr lang="en-US" altLang="ja-JP" sz="2800" dirty="0"/>
              <a:t> </a:t>
            </a:r>
            <a:r>
              <a:rPr lang="en-US" altLang="ja-JP" sz="2800" dirty="0" err="1"/>
              <a:t>sama</a:t>
            </a:r>
            <a:r>
              <a:rPr lang="en-US" altLang="ja-JP" sz="2800" dirty="0"/>
              <a:t> </a:t>
            </a:r>
            <a:r>
              <a:rPr lang="en-US" altLang="ja-JP" sz="2800" dirty="0" err="1"/>
              <a:t>dengan</a:t>
            </a:r>
            <a:r>
              <a:rPr lang="en-US" altLang="ja-JP" sz="2800" dirty="0"/>
              <a:t> </a:t>
            </a:r>
            <a:r>
              <a:rPr lang="en-US" altLang="ja-JP" sz="2800" dirty="0" err="1"/>
              <a:t>suara</a:t>
            </a:r>
            <a:r>
              <a:rPr lang="en-US" altLang="ja-JP" sz="2800" dirty="0"/>
              <a:t> </a:t>
            </a:r>
            <a:r>
              <a:rPr lang="en-US" altLang="ja-JP" sz="2800" dirty="0" err="1"/>
              <a:t>dalam</a:t>
            </a:r>
            <a:r>
              <a:rPr lang="en-US" altLang="ja-JP" sz="2800" dirty="0"/>
              <a:t> </a:t>
            </a:r>
            <a:r>
              <a:rPr lang="en-US" altLang="ja-JP" sz="2800" dirty="0" err="1"/>
              <a:t>bahasa</a:t>
            </a:r>
            <a:r>
              <a:rPr lang="en-US" altLang="ja-JP" sz="2800" dirty="0"/>
              <a:t> Indonesia? </a:t>
            </a:r>
          </a:p>
          <a:p>
            <a:pPr marL="514350" lvl="0" indent="-514350">
              <a:buFont typeface="+mj-lt"/>
              <a:buAutoNum type="arabicPeriod" startAt="2"/>
            </a:pPr>
            <a:endParaRPr lang="en-US" altLang="ja-JP" sz="2800" dirty="0"/>
          </a:p>
          <a:p>
            <a:pPr marL="514350" lvl="0" indent="-514350">
              <a:buFont typeface="+mj-lt"/>
              <a:buAutoNum type="arabicPeriod" startAt="2"/>
            </a:pPr>
            <a:r>
              <a:rPr lang="en-US" altLang="ja-JP" sz="2800" dirty="0" err="1" smtClean="0"/>
              <a:t>Tahukah</a:t>
            </a:r>
            <a:r>
              <a:rPr lang="en-US" altLang="ja-JP" sz="2800" dirty="0" smtClean="0"/>
              <a:t> </a:t>
            </a:r>
            <a:r>
              <a:rPr lang="en-US" altLang="ja-JP" sz="2800" dirty="0" err="1"/>
              <a:t>kamu</a:t>
            </a:r>
            <a:r>
              <a:rPr lang="en-US" altLang="ja-JP" sz="2800" dirty="0"/>
              <a:t> </a:t>
            </a:r>
            <a:r>
              <a:rPr lang="en-US" altLang="ja-JP" sz="2800" dirty="0" err="1"/>
              <a:t>bagaimana</a:t>
            </a:r>
            <a:r>
              <a:rPr lang="en-US" altLang="ja-JP" sz="2800" dirty="0"/>
              <a:t> </a:t>
            </a:r>
            <a:r>
              <a:rPr lang="en-US" altLang="ja-JP" sz="2800" dirty="0" err="1"/>
              <a:t>suara</a:t>
            </a:r>
            <a:r>
              <a:rPr lang="en-US" altLang="ja-JP" sz="2800" dirty="0"/>
              <a:t> </a:t>
            </a:r>
            <a:r>
              <a:rPr lang="en-US" altLang="ja-JP" sz="2800" dirty="0" err="1"/>
              <a:t>hewan</a:t>
            </a:r>
            <a:r>
              <a:rPr lang="en-US" altLang="ja-JP" sz="2800" dirty="0"/>
              <a:t> </a:t>
            </a:r>
            <a:r>
              <a:rPr lang="en-US" altLang="ja-JP" sz="2800" dirty="0" err="1"/>
              <a:t>dalam</a:t>
            </a:r>
            <a:r>
              <a:rPr lang="en-US" altLang="ja-JP" sz="2800" dirty="0"/>
              <a:t> </a:t>
            </a:r>
            <a:r>
              <a:rPr lang="en-US" altLang="ja-JP" sz="2800" dirty="0" err="1"/>
              <a:t>bahasa</a:t>
            </a:r>
            <a:r>
              <a:rPr lang="en-US" altLang="ja-JP" sz="2800" dirty="0"/>
              <a:t> </a:t>
            </a:r>
            <a:r>
              <a:rPr lang="en-US" altLang="ja-JP" sz="2800" dirty="0" err="1"/>
              <a:t>Inggris</a:t>
            </a:r>
            <a:r>
              <a:rPr lang="en-US" altLang="ja-JP" sz="2800" dirty="0"/>
              <a:t>? </a:t>
            </a:r>
            <a:r>
              <a:rPr lang="en-US" altLang="ja-JP" sz="2800" dirty="0" err="1"/>
              <a:t>Jika</a:t>
            </a:r>
            <a:r>
              <a:rPr lang="en-US" altLang="ja-JP" sz="2800" dirty="0"/>
              <a:t> </a:t>
            </a:r>
            <a:r>
              <a:rPr lang="en-US" altLang="ja-JP" sz="2800" dirty="0" err="1"/>
              <a:t>ada</a:t>
            </a:r>
            <a:r>
              <a:rPr lang="en-US" altLang="ja-JP" sz="2800" dirty="0"/>
              <a:t> </a:t>
            </a:r>
            <a:r>
              <a:rPr lang="en-US" altLang="ja-JP" sz="2800" dirty="0" err="1"/>
              <a:t>waktu</a:t>
            </a:r>
            <a:r>
              <a:rPr lang="en-US" altLang="ja-JP" sz="2800" dirty="0"/>
              <a:t>, </a:t>
            </a:r>
            <a:r>
              <a:rPr lang="en-US" altLang="ja-JP" sz="2800" dirty="0" err="1"/>
              <a:t>mari</a:t>
            </a:r>
            <a:r>
              <a:rPr lang="en-US" altLang="ja-JP" sz="2800" dirty="0"/>
              <a:t> </a:t>
            </a:r>
            <a:r>
              <a:rPr lang="en-US" altLang="ja-JP" sz="2800" dirty="0" err="1"/>
              <a:t>kita</a:t>
            </a:r>
            <a:r>
              <a:rPr lang="en-US" altLang="ja-JP" sz="2800" dirty="0"/>
              <a:t> </a:t>
            </a:r>
            <a:r>
              <a:rPr lang="en-US" altLang="ja-JP" sz="2800" dirty="0" err="1"/>
              <a:t>cari</a:t>
            </a:r>
            <a:r>
              <a:rPr lang="en-US" altLang="ja-JP" sz="2800" dirty="0"/>
              <a:t>. </a:t>
            </a:r>
            <a:r>
              <a:rPr lang="en-US" altLang="ja-JP" sz="2800" dirty="0" err="1"/>
              <a:t>Menurutmu</a:t>
            </a:r>
            <a:r>
              <a:rPr lang="en-US" altLang="ja-JP" sz="2800" dirty="0"/>
              <a:t>, </a:t>
            </a:r>
            <a:r>
              <a:rPr lang="en-US" altLang="ja-JP" sz="2800" dirty="0" err="1"/>
              <a:t>mengapa</a:t>
            </a:r>
            <a:r>
              <a:rPr lang="en-US" altLang="ja-JP" sz="2800" dirty="0"/>
              <a:t> </a:t>
            </a:r>
            <a:r>
              <a:rPr lang="en-US" altLang="ja-JP" sz="2800" dirty="0" err="1"/>
              <a:t>suara</a:t>
            </a:r>
            <a:r>
              <a:rPr lang="en-US" altLang="ja-JP" sz="2800" dirty="0"/>
              <a:t> </a:t>
            </a:r>
            <a:r>
              <a:rPr lang="en-US" altLang="ja-JP" sz="2800" dirty="0" err="1"/>
              <a:t>hewan</a:t>
            </a:r>
            <a:r>
              <a:rPr lang="en-US" altLang="ja-JP" sz="2800" dirty="0"/>
              <a:t> </a:t>
            </a:r>
            <a:r>
              <a:rPr lang="en-US" altLang="ja-JP" sz="2800" dirty="0" err="1"/>
              <a:t>berbeda-beda</a:t>
            </a:r>
            <a:r>
              <a:rPr lang="en-US" altLang="ja-JP" sz="2800" dirty="0"/>
              <a:t> </a:t>
            </a:r>
            <a:r>
              <a:rPr lang="en-US" altLang="ja-JP" sz="2800" dirty="0" err="1"/>
              <a:t>menurut</a:t>
            </a:r>
            <a:r>
              <a:rPr lang="en-US" altLang="ja-JP" sz="2800" dirty="0"/>
              <a:t> </a:t>
            </a:r>
            <a:r>
              <a:rPr lang="en-US" altLang="ja-JP" sz="2800" dirty="0" err="1"/>
              <a:t>bahasa</a:t>
            </a:r>
            <a:r>
              <a:rPr lang="en-US" altLang="ja-JP" sz="2800" dirty="0"/>
              <a:t>? </a:t>
            </a:r>
          </a:p>
          <a:p>
            <a:pPr marL="514350" lvl="0" indent="-514350">
              <a:buFont typeface="+mj-lt"/>
              <a:buAutoNum type="arabicPeriod" startAt="2"/>
            </a:pPr>
            <a:endParaRPr lang="en-US" altLang="ja-JP" sz="2800" dirty="0" smtClean="0"/>
          </a:p>
          <a:p>
            <a:pPr marL="514350" lvl="0" indent="-514350">
              <a:buFont typeface="+mj-lt"/>
              <a:buAutoNum type="arabicPeriod" startAt="2"/>
            </a:pPr>
            <a:r>
              <a:rPr lang="en-US" altLang="ja-JP" sz="2800" dirty="0" err="1" smtClean="0"/>
              <a:t>Apa</a:t>
            </a:r>
            <a:r>
              <a:rPr lang="en-US" altLang="ja-JP" sz="2800" dirty="0" smtClean="0"/>
              <a:t> </a:t>
            </a:r>
            <a:r>
              <a:rPr lang="en-US" altLang="ja-JP" sz="2800" dirty="0"/>
              <a:t>yang </a:t>
            </a:r>
            <a:r>
              <a:rPr lang="en-US" altLang="ja-JP" sz="2800" dirty="0" err="1"/>
              <a:t>dapat</a:t>
            </a:r>
            <a:r>
              <a:rPr lang="en-US" altLang="ja-JP" sz="2800" dirty="0"/>
              <a:t> </a:t>
            </a:r>
            <a:r>
              <a:rPr lang="en-US" altLang="ja-JP" sz="2800" dirty="0" err="1"/>
              <a:t>kamu</a:t>
            </a:r>
            <a:r>
              <a:rPr lang="en-US" altLang="ja-JP" sz="2800" dirty="0"/>
              <a:t> </a:t>
            </a:r>
            <a:r>
              <a:rPr lang="en-US" altLang="ja-JP" sz="2800" dirty="0" err="1"/>
              <a:t>simpulkan</a:t>
            </a:r>
            <a:r>
              <a:rPr lang="en-US" altLang="ja-JP" sz="2800" dirty="0"/>
              <a:t> </a:t>
            </a:r>
            <a:r>
              <a:rPr lang="en-US" altLang="ja-JP" sz="2800" dirty="0" err="1"/>
              <a:t>dari</a:t>
            </a:r>
            <a:r>
              <a:rPr lang="en-US" altLang="ja-JP" sz="2800" dirty="0"/>
              <a:t> </a:t>
            </a:r>
            <a:r>
              <a:rPr lang="en-US" altLang="ja-JP" sz="2800" dirty="0" err="1"/>
              <a:t>kaitan</a:t>
            </a:r>
            <a:r>
              <a:rPr lang="en-US" altLang="ja-JP" sz="2800" dirty="0"/>
              <a:t> </a:t>
            </a:r>
            <a:r>
              <a:rPr lang="en-US" altLang="ja-JP" sz="2800" dirty="0" err="1"/>
              <a:t>bahasa</a:t>
            </a:r>
            <a:r>
              <a:rPr lang="en-US" altLang="ja-JP" sz="2800" dirty="0"/>
              <a:t> </a:t>
            </a:r>
            <a:r>
              <a:rPr lang="en-US" altLang="ja-JP" sz="2800" dirty="0" err="1"/>
              <a:t>dengan</a:t>
            </a:r>
            <a:r>
              <a:rPr lang="en-US" altLang="ja-JP" sz="2800" dirty="0"/>
              <a:t> </a:t>
            </a:r>
            <a:r>
              <a:rPr lang="en-US" altLang="ja-JP" sz="2800" dirty="0" err="1"/>
              <a:t>suara</a:t>
            </a:r>
            <a:r>
              <a:rPr lang="en-US" altLang="ja-JP" sz="2800" dirty="0"/>
              <a:t> </a:t>
            </a:r>
            <a:r>
              <a:rPr lang="en-US" altLang="ja-JP" sz="2800" dirty="0" err="1"/>
              <a:t>hewan</a:t>
            </a:r>
            <a:r>
              <a:rPr lang="en-US" altLang="ja-JP" sz="2800" dirty="0"/>
              <a:t>? </a:t>
            </a:r>
          </a:p>
          <a:p>
            <a:pPr marL="514350" lvl="0" indent="-514350">
              <a:buFont typeface="+mj-lt"/>
              <a:buAutoNum type="arabicPeriod" startAt="2"/>
            </a:pPr>
            <a:endParaRPr lang="ja-JP" altLang="ja-JP" sz="2800" dirty="0"/>
          </a:p>
        </p:txBody>
      </p:sp>
      <p:grpSp>
        <p:nvGrpSpPr>
          <p:cNvPr id="4" name="グループ化 3"/>
          <p:cNvGrpSpPr/>
          <p:nvPr/>
        </p:nvGrpSpPr>
        <p:grpSpPr>
          <a:xfrm>
            <a:off x="96664" y="164647"/>
            <a:ext cx="9041649" cy="432029"/>
            <a:chOff x="96664" y="164647"/>
            <a:chExt cx="9041649" cy="432029"/>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9745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25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25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11560" y="4437112"/>
            <a:ext cx="7920880" cy="864096"/>
          </a:xfrm>
          <a:solidFill>
            <a:schemeClr val="bg1"/>
          </a:solidFill>
        </p:spPr>
        <p:txBody>
          <a:bodyPr>
            <a:noAutofit/>
          </a:bodyPr>
          <a:lstStyle/>
          <a:p>
            <a:pPr marL="0" indent="0" algn="just">
              <a:buNone/>
            </a:pPr>
            <a:r>
              <a:rPr kumimoji="1" lang="en-US" altLang="ja-JP" dirty="0" smtClean="0"/>
              <a:t>Apa yang </a:t>
            </a:r>
            <a:r>
              <a:rPr kumimoji="1" lang="en-US" altLang="ja-JP" dirty="0" err="1" smtClean="0"/>
              <a:t>telah</a:t>
            </a:r>
            <a:r>
              <a:rPr kumimoji="1" lang="en-US" altLang="ja-JP" dirty="0" smtClean="0"/>
              <a:t> </a:t>
            </a:r>
            <a:r>
              <a:rPr kumimoji="1" lang="en-US" altLang="ja-JP" dirty="0" err="1" smtClean="0"/>
              <a:t>dipelajari</a:t>
            </a:r>
            <a:r>
              <a:rPr kumimoji="1" lang="en-US" altLang="ja-JP" dirty="0" smtClean="0"/>
              <a:t> di </a:t>
            </a:r>
            <a:r>
              <a:rPr kumimoji="1" lang="en-US" altLang="ja-JP" dirty="0" err="1" smtClean="0"/>
              <a:t>bab</a:t>
            </a:r>
            <a:r>
              <a:rPr kumimoji="1" lang="en-US" altLang="ja-JP" dirty="0" smtClean="0"/>
              <a:t> </a:t>
            </a:r>
            <a:r>
              <a:rPr kumimoji="1" lang="en-US" altLang="ja-JP" dirty="0" err="1" smtClean="0"/>
              <a:t>ini</a:t>
            </a:r>
            <a:r>
              <a:rPr kumimoji="1" lang="en-US" altLang="ja-JP" dirty="0" smtClean="0"/>
              <a:t>? </a:t>
            </a:r>
            <a:r>
              <a:rPr kumimoji="1" lang="en-US" altLang="ja-JP" dirty="0" err="1" smtClean="0"/>
              <a:t>Saat</a:t>
            </a:r>
            <a:r>
              <a:rPr kumimoji="1" lang="en-US" altLang="ja-JP" dirty="0" smtClean="0"/>
              <a:t> </a:t>
            </a:r>
            <a:r>
              <a:rPr kumimoji="1" lang="en-US" altLang="ja-JP" dirty="0" err="1" smtClean="0"/>
              <a:t>belajar</a:t>
            </a:r>
            <a:r>
              <a:rPr kumimoji="1" lang="en-US" altLang="ja-JP" dirty="0" smtClean="0"/>
              <a:t>, apa yang </a:t>
            </a:r>
            <a:r>
              <a:rPr kumimoji="1" lang="en-US" altLang="ja-JP" dirty="0" err="1" smtClean="0"/>
              <a:t>dirasakan</a:t>
            </a:r>
            <a:r>
              <a:rPr kumimoji="1" lang="en-US" altLang="ja-JP" dirty="0" smtClean="0"/>
              <a:t>? Mari </a:t>
            </a:r>
            <a:r>
              <a:rPr kumimoji="1" lang="en-US" altLang="ja-JP" dirty="0" err="1" smtClean="0"/>
              <a:t>kita</a:t>
            </a:r>
            <a:r>
              <a:rPr kumimoji="1" lang="en-US" altLang="ja-JP" dirty="0" smtClean="0"/>
              <a:t> </a:t>
            </a:r>
            <a:r>
              <a:rPr kumimoji="1" lang="en-US" altLang="ja-JP" dirty="0" err="1" smtClean="0"/>
              <a:t>melakukan</a:t>
            </a:r>
            <a:r>
              <a:rPr kumimoji="1" lang="en-US" altLang="ja-JP" dirty="0" smtClean="0"/>
              <a:t> </a:t>
            </a:r>
            <a:r>
              <a:rPr kumimoji="1" lang="en-US" altLang="ja-JP" dirty="0" err="1" smtClean="0"/>
              <a:t>refleksi</a:t>
            </a:r>
            <a:r>
              <a:rPr kumimoji="1" lang="en-US" altLang="ja-JP" dirty="0" smtClean="0"/>
              <a:t>…</a:t>
            </a:r>
            <a:endParaRPr kumimoji="1" lang="ja-JP" altLang="en-US" dirty="0"/>
          </a:p>
        </p:txBody>
      </p:sp>
      <p:grpSp>
        <p:nvGrpSpPr>
          <p:cNvPr id="5" name="グループ化 4"/>
          <p:cNvGrpSpPr/>
          <p:nvPr/>
        </p:nvGrpSpPr>
        <p:grpSpPr>
          <a:xfrm>
            <a:off x="96664" y="164647"/>
            <a:ext cx="9041649" cy="432029"/>
            <a:chOff x="96664" y="164647"/>
            <a:chExt cx="9041649" cy="432029"/>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75" y="2019284"/>
            <a:ext cx="27622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4947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p:cNvSpPr txBox="1">
            <a:spLocks/>
          </p:cNvSpPr>
          <p:nvPr/>
        </p:nvSpPr>
        <p:spPr>
          <a:xfrm>
            <a:off x="447491" y="1886388"/>
            <a:ext cx="8423920" cy="38164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lnSpc>
                <a:spcPct val="100000"/>
              </a:lnSpc>
              <a:spcBef>
                <a:spcPts val="0"/>
              </a:spcBef>
              <a:spcAft>
                <a:spcPts val="1800"/>
              </a:spcAft>
              <a:buNone/>
            </a:pPr>
            <a:r>
              <a:rPr lang="ja-JP" altLang="en-US" sz="2400" dirty="0" smtClean="0"/>
              <a:t>（</a:t>
            </a:r>
            <a:r>
              <a:rPr lang="en-US" altLang="ja-JP" sz="2400" dirty="0"/>
              <a:t>1</a:t>
            </a:r>
            <a:r>
              <a:rPr lang="ja-JP" altLang="en-US" sz="2400" dirty="0" smtClean="0"/>
              <a:t>） </a:t>
            </a:r>
            <a:r>
              <a:rPr lang="en-US" altLang="ja-JP" sz="2400" dirty="0" err="1" smtClean="0"/>
              <a:t>Menyatakan</a:t>
            </a:r>
            <a:r>
              <a:rPr lang="en-US" altLang="ja-JP" sz="2400" dirty="0" smtClean="0"/>
              <a:t> </a:t>
            </a:r>
            <a:r>
              <a:rPr lang="en-US" altLang="ja-JP" sz="2400" dirty="0" err="1"/>
              <a:t>memelihara</a:t>
            </a:r>
            <a:r>
              <a:rPr lang="en-US" altLang="ja-JP" sz="2400" dirty="0"/>
              <a:t>/</a:t>
            </a:r>
            <a:r>
              <a:rPr lang="en-US" altLang="ja-JP" sz="2400" dirty="0" err="1"/>
              <a:t>tidak</a:t>
            </a:r>
            <a:r>
              <a:rPr lang="en-US" altLang="ja-JP" sz="2400" dirty="0"/>
              <a:t> </a:t>
            </a:r>
            <a:r>
              <a:rPr lang="en-US" altLang="ja-JP" sz="2400" dirty="0" err="1"/>
              <a:t>memelihara</a:t>
            </a:r>
            <a:r>
              <a:rPr lang="en-US" altLang="ja-JP" sz="2400" dirty="0"/>
              <a:t> </a:t>
            </a:r>
            <a:r>
              <a:rPr lang="en-US" altLang="ja-JP" sz="2400" dirty="0" err="1"/>
              <a:t>hewan</a:t>
            </a:r>
            <a:r>
              <a:rPr lang="en-US" altLang="ja-JP" sz="2400" dirty="0"/>
              <a:t>.</a:t>
            </a:r>
            <a:endParaRPr lang="ja-JP" altLang="ja-JP" sz="2400" dirty="0"/>
          </a:p>
          <a:p>
            <a:pPr marL="355600" indent="0">
              <a:lnSpc>
                <a:spcPct val="100000"/>
              </a:lnSpc>
              <a:spcBef>
                <a:spcPts val="0"/>
              </a:spcBef>
            </a:pPr>
            <a:r>
              <a:rPr lang="en-US" altLang="ja-JP" sz="2400" dirty="0" smtClean="0"/>
              <a:t>  </a:t>
            </a:r>
            <a:r>
              <a:rPr lang="ja-JP" altLang="ja-JP" sz="2400" dirty="0" smtClean="0"/>
              <a:t>ねこ</a:t>
            </a:r>
            <a:r>
              <a:rPr lang="ja-JP" altLang="ja-JP" sz="2400" dirty="0"/>
              <a:t>を　かっています。</a:t>
            </a:r>
          </a:p>
          <a:p>
            <a:pPr marL="355600" indent="0">
              <a:lnSpc>
                <a:spcPct val="100000"/>
              </a:lnSpc>
              <a:spcBef>
                <a:spcPts val="0"/>
              </a:spcBef>
              <a:spcAft>
                <a:spcPts val="1200"/>
              </a:spcAft>
              <a:buNone/>
            </a:pPr>
            <a:r>
              <a:rPr lang="en-US" altLang="ja-JP" sz="2000" dirty="0" smtClean="0"/>
              <a:t>    </a:t>
            </a:r>
            <a:r>
              <a:rPr lang="en-US" altLang="ja-JP" sz="2000" dirty="0" err="1" smtClean="0"/>
              <a:t>Neko</a:t>
            </a:r>
            <a:r>
              <a:rPr lang="en-US" altLang="ja-JP" sz="2000" dirty="0" smtClean="0"/>
              <a:t> </a:t>
            </a:r>
            <a:r>
              <a:rPr lang="en-US" altLang="ja-JP" sz="2000" dirty="0"/>
              <a:t>o </a:t>
            </a:r>
            <a:r>
              <a:rPr lang="en-US" altLang="ja-JP" sz="2000" dirty="0" err="1"/>
              <a:t>katte</a:t>
            </a:r>
            <a:r>
              <a:rPr lang="en-US" altLang="ja-JP" sz="2000" dirty="0"/>
              <a:t> </a:t>
            </a:r>
            <a:r>
              <a:rPr lang="en-US" altLang="ja-JP" sz="2000" dirty="0" err="1"/>
              <a:t>imasu</a:t>
            </a:r>
            <a:r>
              <a:rPr lang="en-US" altLang="ja-JP" sz="2000" dirty="0"/>
              <a:t>.</a:t>
            </a:r>
            <a:endParaRPr lang="ja-JP" altLang="ja-JP" sz="2000" dirty="0"/>
          </a:p>
          <a:p>
            <a:pPr marL="355600" indent="0">
              <a:lnSpc>
                <a:spcPct val="100000"/>
              </a:lnSpc>
              <a:spcBef>
                <a:spcPts val="0"/>
              </a:spcBef>
            </a:pPr>
            <a:r>
              <a:rPr lang="en-US" altLang="ja-JP" sz="2400" dirty="0" smtClean="0"/>
              <a:t>  </a:t>
            </a:r>
            <a:r>
              <a:rPr lang="ja-JP" altLang="ja-JP" sz="2400" dirty="0" smtClean="0"/>
              <a:t>ペット</a:t>
            </a:r>
            <a:r>
              <a:rPr lang="ja-JP" altLang="ja-JP" sz="2400" dirty="0"/>
              <a:t>を　かっていますか</a:t>
            </a:r>
            <a:r>
              <a:rPr lang="ja-JP" altLang="ja-JP" sz="2400" dirty="0" smtClean="0"/>
              <a:t>。</a:t>
            </a:r>
            <a:endParaRPr lang="en-US" altLang="ja-JP" sz="2400" dirty="0" smtClean="0"/>
          </a:p>
          <a:p>
            <a:pPr marL="355600" indent="0">
              <a:lnSpc>
                <a:spcPct val="100000"/>
              </a:lnSpc>
              <a:spcBef>
                <a:spcPts val="0"/>
              </a:spcBef>
              <a:spcAft>
                <a:spcPts val="1200"/>
              </a:spcAft>
              <a:buNone/>
            </a:pPr>
            <a:r>
              <a:rPr lang="en-US" altLang="ja-JP" sz="2400" dirty="0" smtClean="0"/>
              <a:t>    </a:t>
            </a:r>
            <a:r>
              <a:rPr lang="en-US" altLang="ja-JP" sz="2000" dirty="0" err="1" smtClean="0"/>
              <a:t>Petto</a:t>
            </a:r>
            <a:r>
              <a:rPr lang="en-US" altLang="ja-JP" sz="2000" dirty="0" smtClean="0"/>
              <a:t> </a:t>
            </a:r>
            <a:r>
              <a:rPr lang="en-US" altLang="ja-JP" sz="2000" dirty="0"/>
              <a:t>o </a:t>
            </a:r>
            <a:r>
              <a:rPr lang="en-US" altLang="ja-JP" sz="2000" dirty="0" err="1"/>
              <a:t>katte</a:t>
            </a:r>
            <a:r>
              <a:rPr lang="en-US" altLang="ja-JP" sz="2000" dirty="0"/>
              <a:t> </a:t>
            </a:r>
            <a:r>
              <a:rPr lang="en-US" altLang="ja-JP" sz="2000" dirty="0" err="1"/>
              <a:t>imasu</a:t>
            </a:r>
            <a:r>
              <a:rPr lang="en-US" altLang="ja-JP" sz="2000" dirty="0"/>
              <a:t> </a:t>
            </a:r>
            <a:r>
              <a:rPr lang="en-US" altLang="ja-JP" sz="2000" dirty="0" err="1"/>
              <a:t>ka</a:t>
            </a:r>
            <a:r>
              <a:rPr lang="en-US" altLang="ja-JP" sz="2000" dirty="0"/>
              <a:t>.             </a:t>
            </a:r>
            <a:r>
              <a:rPr lang="en-US" altLang="ja-JP" sz="2000" dirty="0" smtClean="0"/>
              <a:t>  </a:t>
            </a:r>
          </a:p>
          <a:p>
            <a:pPr marL="355600" indent="0">
              <a:lnSpc>
                <a:spcPct val="100000"/>
              </a:lnSpc>
              <a:spcBef>
                <a:spcPts val="0"/>
              </a:spcBef>
              <a:buNone/>
            </a:pPr>
            <a:r>
              <a:rPr lang="ja-JP" altLang="en-US" sz="2400" dirty="0"/>
              <a:t>　</a:t>
            </a:r>
            <a:r>
              <a:rPr lang="ja-JP" altLang="ja-JP" sz="2400" dirty="0" smtClean="0"/>
              <a:t>― </a:t>
            </a:r>
            <a:r>
              <a:rPr lang="ja-JP" altLang="en-US" sz="2400" dirty="0" smtClean="0"/>
              <a:t>　</a:t>
            </a:r>
            <a:r>
              <a:rPr lang="ja-JP" altLang="ja-JP" sz="2400" dirty="0" smtClean="0"/>
              <a:t>いいえ</a:t>
            </a:r>
            <a:r>
              <a:rPr lang="ja-JP" altLang="ja-JP" sz="2400" dirty="0"/>
              <a:t>、かっていません</a:t>
            </a:r>
            <a:r>
              <a:rPr lang="ja-JP" altLang="ja-JP" sz="2400" dirty="0" smtClean="0"/>
              <a:t>。</a:t>
            </a:r>
            <a:endParaRPr lang="en-US" altLang="ja-JP" sz="2400" dirty="0" smtClean="0"/>
          </a:p>
          <a:p>
            <a:pPr marL="355600" indent="0">
              <a:lnSpc>
                <a:spcPct val="100000"/>
              </a:lnSpc>
              <a:spcBef>
                <a:spcPts val="0"/>
              </a:spcBef>
              <a:buNone/>
            </a:pPr>
            <a:r>
              <a:rPr lang="en-US" altLang="ja-JP" sz="2400" dirty="0" smtClean="0"/>
              <a:t>	</a:t>
            </a:r>
            <a:r>
              <a:rPr lang="ja-JP" altLang="en-US" sz="2400" dirty="0" smtClean="0"/>
              <a:t>　</a:t>
            </a:r>
            <a:r>
              <a:rPr lang="en-US" altLang="ja-JP" sz="2000" dirty="0" err="1" smtClean="0"/>
              <a:t>Iie</a:t>
            </a:r>
            <a:r>
              <a:rPr lang="en-US" altLang="ja-JP" sz="2000" dirty="0"/>
              <a:t>, </a:t>
            </a:r>
            <a:r>
              <a:rPr lang="en-US" altLang="ja-JP" sz="2000" dirty="0" err="1"/>
              <a:t>katte</a:t>
            </a:r>
            <a:r>
              <a:rPr lang="en-US" altLang="ja-JP" sz="2000" dirty="0"/>
              <a:t> </a:t>
            </a:r>
            <a:r>
              <a:rPr lang="en-US" altLang="ja-JP" sz="2000" dirty="0" err="1"/>
              <a:t>imasen</a:t>
            </a:r>
            <a:r>
              <a:rPr lang="en-US" altLang="ja-JP" sz="2000" dirty="0"/>
              <a:t>.</a:t>
            </a:r>
            <a:endParaRPr lang="ja-JP" altLang="ja-JP" sz="2000" dirty="0"/>
          </a:p>
        </p:txBody>
      </p:sp>
      <p:sp>
        <p:nvSpPr>
          <p:cNvPr id="7" name="タイトル 2"/>
          <p:cNvSpPr>
            <a:spLocks noGrp="1"/>
          </p:cNvSpPr>
          <p:nvPr>
            <p:ph type="title"/>
          </p:nvPr>
        </p:nvSpPr>
        <p:spPr>
          <a:xfrm>
            <a:off x="169121" y="188760"/>
            <a:ext cx="8568952" cy="1080000"/>
          </a:xfrm>
        </p:spPr>
        <p:txBody>
          <a:bodyPr>
            <a:normAutofit/>
          </a:bodyPr>
          <a:lstStyle/>
          <a:p>
            <a:r>
              <a:rPr lang="en-US" altLang="ja-JP" sz="3500" b="1" dirty="0" err="1" smtClean="0">
                <a:solidFill>
                  <a:srgbClr val="048C69"/>
                </a:solidFill>
                <a:latin typeface="+mn-lt"/>
              </a:rPr>
              <a:t>Rangkuman</a:t>
            </a:r>
            <a:r>
              <a:rPr lang="en-US" altLang="ja-JP" sz="3500" b="1" dirty="0" smtClean="0">
                <a:solidFill>
                  <a:srgbClr val="048C69"/>
                </a:solidFill>
                <a:latin typeface="+mn-lt"/>
              </a:rPr>
              <a:t> </a:t>
            </a:r>
            <a:r>
              <a:rPr lang="en-US" altLang="ja-JP" sz="3500" b="1" dirty="0" err="1" smtClean="0">
                <a:solidFill>
                  <a:srgbClr val="048C69"/>
                </a:solidFill>
                <a:latin typeface="+mn-lt"/>
              </a:rPr>
              <a:t>Materi</a:t>
            </a:r>
            <a:r>
              <a:rPr lang="en-US" altLang="ja-JP" sz="3500" b="1" dirty="0" smtClean="0">
                <a:solidFill>
                  <a:srgbClr val="048C69"/>
                </a:solidFill>
                <a:latin typeface="+mn-lt"/>
              </a:rPr>
              <a:t> </a:t>
            </a:r>
            <a:r>
              <a:rPr lang="en-US" altLang="ja-JP" sz="3500" b="1" dirty="0" err="1" smtClean="0">
                <a:solidFill>
                  <a:srgbClr val="048C69"/>
                </a:solidFill>
                <a:latin typeface="+mn-lt"/>
              </a:rPr>
              <a:t>Pembelajaran</a:t>
            </a:r>
            <a:r>
              <a:rPr lang="ja-JP" altLang="en-US" sz="3500" b="1" dirty="0" smtClean="0">
                <a:solidFill>
                  <a:srgbClr val="048C69"/>
                </a:solidFill>
                <a:latin typeface="+mn-lt"/>
              </a:rPr>
              <a:t>　</a:t>
            </a:r>
            <a:r>
              <a:rPr lang="en-US" altLang="ja-JP" sz="3500" dirty="0" smtClean="0">
                <a:latin typeface="+mn-lt"/>
              </a:rPr>
              <a:t>①</a:t>
            </a:r>
            <a:endParaRPr kumimoji="1" lang="ja-JP" altLang="en-US" sz="3500" dirty="0">
              <a:latin typeface="+mn-lt"/>
            </a:endParaRPr>
          </a:p>
        </p:txBody>
      </p:sp>
      <p:grpSp>
        <p:nvGrpSpPr>
          <p:cNvPr id="5" name="グループ化 4"/>
          <p:cNvGrpSpPr/>
          <p:nvPr/>
        </p:nvGrpSpPr>
        <p:grpSpPr>
          <a:xfrm>
            <a:off x="96664" y="164647"/>
            <a:ext cx="9041649" cy="432029"/>
            <a:chOff x="96664" y="164647"/>
            <a:chExt cx="9041649" cy="432029"/>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922409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p:cNvSpPr txBox="1">
            <a:spLocks/>
          </p:cNvSpPr>
          <p:nvPr/>
        </p:nvSpPr>
        <p:spPr>
          <a:xfrm>
            <a:off x="447491" y="1883766"/>
            <a:ext cx="8383195" cy="37878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lnSpc>
                <a:spcPct val="100000"/>
              </a:lnSpc>
              <a:spcBef>
                <a:spcPts val="0"/>
              </a:spcBef>
              <a:spcAft>
                <a:spcPts val="1800"/>
              </a:spcAft>
              <a:buNone/>
            </a:pPr>
            <a:r>
              <a:rPr lang="ja-JP" altLang="en-US" sz="2400" dirty="0" smtClean="0"/>
              <a:t>（</a:t>
            </a:r>
            <a:r>
              <a:rPr lang="en-US" altLang="ja-JP" sz="2400" dirty="0" smtClean="0"/>
              <a:t>2</a:t>
            </a:r>
            <a:r>
              <a:rPr lang="ja-JP" altLang="en-US" sz="2400" dirty="0" smtClean="0"/>
              <a:t>） </a:t>
            </a:r>
            <a:r>
              <a:rPr lang="en-US" altLang="ja-JP" sz="2400" dirty="0" err="1" smtClean="0"/>
              <a:t>Menggambarkan</a:t>
            </a:r>
            <a:r>
              <a:rPr lang="en-US" altLang="ja-JP" sz="2400" dirty="0" smtClean="0"/>
              <a:t> </a:t>
            </a:r>
            <a:r>
              <a:rPr lang="en-US" altLang="ja-JP" sz="2400" dirty="0" err="1"/>
              <a:t>ciri</a:t>
            </a:r>
            <a:r>
              <a:rPr lang="en-US" altLang="ja-JP" sz="2400" dirty="0"/>
              <a:t> </a:t>
            </a:r>
            <a:r>
              <a:rPr lang="en-US" altLang="ja-JP" sz="2400" dirty="0" err="1"/>
              <a:t>khas</a:t>
            </a:r>
            <a:r>
              <a:rPr lang="en-US" altLang="ja-JP" sz="2400" dirty="0"/>
              <a:t> </a:t>
            </a:r>
            <a:r>
              <a:rPr lang="en-US" altLang="ja-JP" sz="2400" dirty="0" err="1"/>
              <a:t>hewan</a:t>
            </a:r>
            <a:r>
              <a:rPr lang="en-US" altLang="ja-JP" sz="2400" dirty="0"/>
              <a:t> </a:t>
            </a:r>
            <a:r>
              <a:rPr lang="en-US" altLang="ja-JP" sz="2400" dirty="0" err="1"/>
              <a:t>peliharaan</a:t>
            </a:r>
            <a:r>
              <a:rPr lang="en-US" altLang="ja-JP" sz="2400" dirty="0"/>
              <a:t>.</a:t>
            </a:r>
            <a:endParaRPr lang="ja-JP" altLang="ja-JP" sz="2400" dirty="0"/>
          </a:p>
          <a:p>
            <a:pPr marL="627063" lvl="0" indent="-360363">
              <a:lnSpc>
                <a:spcPct val="100000"/>
              </a:lnSpc>
              <a:spcBef>
                <a:spcPts val="0"/>
              </a:spcBef>
            </a:pPr>
            <a:r>
              <a:rPr lang="ja-JP" altLang="ja-JP" sz="2400" dirty="0"/>
              <a:t>しろい　ねこ</a:t>
            </a:r>
          </a:p>
          <a:p>
            <a:pPr marL="0" indent="0">
              <a:lnSpc>
                <a:spcPct val="100000"/>
              </a:lnSpc>
              <a:spcBef>
                <a:spcPts val="0"/>
              </a:spcBef>
              <a:spcAft>
                <a:spcPts val="1200"/>
              </a:spcAft>
              <a:buNone/>
            </a:pPr>
            <a:r>
              <a:rPr lang="en-US" altLang="ja-JP" sz="2000" dirty="0"/>
              <a:t> </a:t>
            </a:r>
            <a:r>
              <a:rPr lang="en-US" altLang="ja-JP" sz="2000" dirty="0" smtClean="0"/>
              <a:t>       </a:t>
            </a:r>
            <a:r>
              <a:rPr lang="ja-JP" altLang="en-US" sz="2000" dirty="0" smtClean="0"/>
              <a:t>　</a:t>
            </a:r>
            <a:r>
              <a:rPr lang="en-US" altLang="ja-JP" sz="2000" dirty="0" err="1" smtClean="0"/>
              <a:t>Shiroi</a:t>
            </a:r>
            <a:r>
              <a:rPr lang="en-US" altLang="ja-JP" sz="2000" dirty="0" smtClean="0"/>
              <a:t> </a:t>
            </a:r>
            <a:r>
              <a:rPr lang="en-US" altLang="ja-JP" sz="2000" dirty="0" err="1"/>
              <a:t>neko</a:t>
            </a:r>
            <a:endParaRPr lang="ja-JP" altLang="ja-JP" sz="2000" dirty="0"/>
          </a:p>
          <a:p>
            <a:pPr marL="627063" lvl="0" indent="-360363">
              <a:lnSpc>
                <a:spcPct val="100000"/>
              </a:lnSpc>
              <a:spcBef>
                <a:spcPts val="0"/>
              </a:spcBef>
            </a:pPr>
            <a:r>
              <a:rPr lang="ja-JP" altLang="ja-JP" sz="2400" dirty="0"/>
              <a:t>どんな　いぬですか。　　　</a:t>
            </a:r>
            <a:endParaRPr lang="ja-JP" altLang="ja-JP" sz="2400" dirty="0" smtClean="0"/>
          </a:p>
          <a:p>
            <a:pPr marL="0" indent="0">
              <a:lnSpc>
                <a:spcPct val="100000"/>
              </a:lnSpc>
              <a:spcBef>
                <a:spcPts val="0"/>
              </a:spcBef>
              <a:spcAft>
                <a:spcPts val="1200"/>
              </a:spcAft>
              <a:buNone/>
            </a:pPr>
            <a:r>
              <a:rPr lang="en-US" altLang="ja-JP" sz="2000" dirty="0" smtClean="0"/>
              <a:t>       </a:t>
            </a:r>
            <a:r>
              <a:rPr lang="ja-JP" altLang="en-US" sz="2000" dirty="0" smtClean="0"/>
              <a:t>　</a:t>
            </a:r>
            <a:r>
              <a:rPr lang="en-US" altLang="ja-JP" sz="2000" dirty="0" smtClean="0"/>
              <a:t>Donna </a:t>
            </a:r>
            <a:r>
              <a:rPr lang="en-US" altLang="ja-JP" sz="2000" dirty="0" err="1" smtClean="0"/>
              <a:t>inu</a:t>
            </a:r>
            <a:r>
              <a:rPr lang="en-US" altLang="ja-JP" sz="2000" dirty="0" smtClean="0"/>
              <a:t> </a:t>
            </a:r>
            <a:r>
              <a:rPr lang="en-US" altLang="ja-JP" sz="2000" dirty="0" err="1" smtClean="0"/>
              <a:t>desu</a:t>
            </a:r>
            <a:r>
              <a:rPr lang="en-US" altLang="ja-JP" sz="2000" dirty="0" smtClean="0"/>
              <a:t> </a:t>
            </a:r>
            <a:r>
              <a:rPr lang="en-US" altLang="ja-JP" sz="2000" dirty="0" err="1" smtClean="0"/>
              <a:t>ka</a:t>
            </a:r>
            <a:r>
              <a:rPr lang="en-US" altLang="ja-JP" sz="2000" dirty="0" smtClean="0"/>
              <a:t>.                   </a:t>
            </a:r>
          </a:p>
          <a:p>
            <a:pPr marL="0" indent="0">
              <a:lnSpc>
                <a:spcPct val="100000"/>
              </a:lnSpc>
              <a:spcBef>
                <a:spcPts val="0"/>
              </a:spcBef>
              <a:buNone/>
            </a:pPr>
            <a:r>
              <a:rPr lang="ja-JP" altLang="en-US" sz="2400" dirty="0" smtClean="0"/>
              <a:t>　　　</a:t>
            </a:r>
            <a:r>
              <a:rPr lang="ja-JP" altLang="ja-JP" sz="2400" dirty="0" smtClean="0"/>
              <a:t>― </a:t>
            </a:r>
            <a:r>
              <a:rPr lang="ja-JP" altLang="ja-JP" sz="2400" dirty="0"/>
              <a:t>げんきな　いぬです</a:t>
            </a:r>
            <a:r>
              <a:rPr lang="ja-JP" altLang="ja-JP" sz="2400" dirty="0" smtClean="0"/>
              <a:t>。</a:t>
            </a:r>
            <a:endParaRPr lang="en-US" altLang="ja-JP" sz="2400" dirty="0" smtClean="0"/>
          </a:p>
          <a:p>
            <a:pPr marL="0" indent="0">
              <a:lnSpc>
                <a:spcPct val="100000"/>
              </a:lnSpc>
              <a:spcBef>
                <a:spcPts val="0"/>
              </a:spcBef>
              <a:buNone/>
            </a:pPr>
            <a:r>
              <a:rPr lang="ja-JP" altLang="en-US" sz="2000" dirty="0" smtClean="0"/>
              <a:t>　　　　　　</a:t>
            </a:r>
            <a:r>
              <a:rPr lang="en-US" altLang="ja-JP" sz="2000" dirty="0" err="1" smtClean="0"/>
              <a:t>Genkina</a:t>
            </a:r>
            <a:r>
              <a:rPr lang="en-US" altLang="ja-JP" sz="2000" dirty="0" smtClean="0"/>
              <a:t> </a:t>
            </a:r>
            <a:r>
              <a:rPr lang="en-US" altLang="ja-JP" sz="2000" dirty="0" err="1"/>
              <a:t>inu</a:t>
            </a:r>
            <a:r>
              <a:rPr lang="en-US" altLang="ja-JP" sz="2000" dirty="0"/>
              <a:t> </a:t>
            </a:r>
            <a:r>
              <a:rPr lang="en-US" altLang="ja-JP" sz="2000" dirty="0" err="1"/>
              <a:t>desu</a:t>
            </a:r>
            <a:r>
              <a:rPr lang="en-US" altLang="ja-JP" sz="2000" dirty="0"/>
              <a:t>.</a:t>
            </a:r>
            <a:endParaRPr lang="ja-JP" altLang="ja-JP" sz="2000" dirty="0"/>
          </a:p>
        </p:txBody>
      </p:sp>
      <p:grpSp>
        <p:nvGrpSpPr>
          <p:cNvPr id="5" name="グループ化 4"/>
          <p:cNvGrpSpPr/>
          <p:nvPr/>
        </p:nvGrpSpPr>
        <p:grpSpPr>
          <a:xfrm>
            <a:off x="96664" y="164647"/>
            <a:ext cx="9041649" cy="432029"/>
            <a:chOff x="96664" y="164647"/>
            <a:chExt cx="9041649" cy="432029"/>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
        <p:nvSpPr>
          <p:cNvPr id="10" name="タイトル 2"/>
          <p:cNvSpPr txBox="1">
            <a:spLocks/>
          </p:cNvSpPr>
          <p:nvPr/>
        </p:nvSpPr>
        <p:spPr>
          <a:xfrm>
            <a:off x="169121" y="188760"/>
            <a:ext cx="8568952"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500" b="1" dirty="0" err="1" smtClean="0">
                <a:solidFill>
                  <a:srgbClr val="048C69"/>
                </a:solidFill>
                <a:latin typeface="+mn-lt"/>
              </a:rPr>
              <a:t>Rangkuman</a:t>
            </a:r>
            <a:r>
              <a:rPr lang="en-US" altLang="ja-JP" sz="3500" b="1" dirty="0" smtClean="0">
                <a:solidFill>
                  <a:srgbClr val="048C69"/>
                </a:solidFill>
                <a:latin typeface="+mn-lt"/>
              </a:rPr>
              <a:t> </a:t>
            </a:r>
            <a:r>
              <a:rPr lang="en-US" altLang="ja-JP" sz="3500" b="1" dirty="0" err="1" smtClean="0">
                <a:solidFill>
                  <a:srgbClr val="048C69"/>
                </a:solidFill>
                <a:latin typeface="+mn-lt"/>
              </a:rPr>
              <a:t>Materi</a:t>
            </a:r>
            <a:r>
              <a:rPr lang="en-US" altLang="ja-JP" sz="3500" b="1" dirty="0" smtClean="0">
                <a:solidFill>
                  <a:srgbClr val="048C69"/>
                </a:solidFill>
                <a:latin typeface="+mn-lt"/>
              </a:rPr>
              <a:t> </a:t>
            </a:r>
            <a:r>
              <a:rPr lang="en-US" altLang="ja-JP" sz="3500" b="1" dirty="0" err="1" smtClean="0">
                <a:solidFill>
                  <a:srgbClr val="048C69"/>
                </a:solidFill>
                <a:latin typeface="+mn-lt"/>
              </a:rPr>
              <a:t>Pembelajaran</a:t>
            </a:r>
            <a:r>
              <a:rPr lang="ja-JP" altLang="en-US" sz="3500" b="1" dirty="0" smtClean="0">
                <a:solidFill>
                  <a:srgbClr val="048C69"/>
                </a:solidFill>
                <a:latin typeface="+mn-lt"/>
              </a:rPr>
              <a:t>　</a:t>
            </a:r>
            <a:r>
              <a:rPr lang="ja-JP" altLang="en-US" sz="3500" dirty="0" smtClean="0">
                <a:latin typeface="+mn-lt"/>
              </a:rPr>
              <a:t>②</a:t>
            </a:r>
            <a:endParaRPr lang="ja-JP" altLang="en-US" sz="3500" dirty="0">
              <a:latin typeface="+mn-lt"/>
            </a:endParaRPr>
          </a:p>
        </p:txBody>
      </p:sp>
    </p:spTree>
    <p:extLst>
      <p:ext uri="{BB962C8B-B14F-4D97-AF65-F5344CB8AC3E}">
        <p14:creationId xmlns:p14="http://schemas.microsoft.com/office/powerpoint/2010/main" val="7193069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p:cNvSpPr txBox="1">
            <a:spLocks/>
          </p:cNvSpPr>
          <p:nvPr/>
        </p:nvSpPr>
        <p:spPr>
          <a:xfrm>
            <a:off x="435161" y="1906441"/>
            <a:ext cx="8118061" cy="41764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lnSpc>
                <a:spcPct val="100000"/>
              </a:lnSpc>
              <a:spcBef>
                <a:spcPts val="0"/>
              </a:spcBef>
              <a:spcAft>
                <a:spcPts val="1800"/>
              </a:spcAft>
              <a:buNone/>
            </a:pPr>
            <a:r>
              <a:rPr lang="ja-JP" altLang="en-US" sz="2400" dirty="0" smtClean="0"/>
              <a:t>（</a:t>
            </a:r>
            <a:r>
              <a:rPr lang="en-US" altLang="ja-JP" sz="2400" dirty="0"/>
              <a:t>3</a:t>
            </a:r>
            <a:r>
              <a:rPr lang="ja-JP" altLang="en-US" sz="2400" dirty="0" smtClean="0"/>
              <a:t>） </a:t>
            </a:r>
            <a:r>
              <a:rPr lang="en-US" altLang="ja-JP" sz="2400" dirty="0" err="1" smtClean="0"/>
              <a:t>Bertanya-jawab</a:t>
            </a:r>
            <a:r>
              <a:rPr lang="en-US" altLang="ja-JP" sz="2400" dirty="0" smtClean="0"/>
              <a:t> </a:t>
            </a:r>
            <a:r>
              <a:rPr lang="en-US" altLang="ja-JP" sz="2400" dirty="0" err="1"/>
              <a:t>mengenai</a:t>
            </a:r>
            <a:r>
              <a:rPr lang="en-US" altLang="ja-JP" sz="2400" dirty="0"/>
              <a:t> </a:t>
            </a:r>
            <a:r>
              <a:rPr lang="en-US" altLang="ja-JP" sz="2400" dirty="0" err="1"/>
              <a:t>hewan</a:t>
            </a:r>
            <a:r>
              <a:rPr lang="en-US" altLang="ja-JP" sz="2400" dirty="0"/>
              <a:t> yang </a:t>
            </a:r>
            <a:r>
              <a:rPr lang="en-US" altLang="ja-JP" sz="2400" dirty="0" err="1"/>
              <a:t>ingin</a:t>
            </a:r>
            <a:r>
              <a:rPr lang="en-US" altLang="ja-JP" sz="2400" dirty="0"/>
              <a:t> </a:t>
            </a:r>
            <a:r>
              <a:rPr lang="en-US" altLang="ja-JP" sz="2400" dirty="0" err="1"/>
              <a:t>dipelihara</a:t>
            </a:r>
            <a:r>
              <a:rPr lang="en-US" altLang="ja-JP" sz="2400" dirty="0"/>
              <a:t>.</a:t>
            </a:r>
            <a:endParaRPr lang="ja-JP" altLang="ja-JP" sz="2400" dirty="0"/>
          </a:p>
          <a:p>
            <a:pPr marL="627063" lvl="0" indent="-360363">
              <a:lnSpc>
                <a:spcPct val="100000"/>
              </a:lnSpc>
              <a:spcBef>
                <a:spcPts val="0"/>
              </a:spcBef>
            </a:pPr>
            <a:r>
              <a:rPr lang="ja-JP" altLang="ja-JP" sz="2400" dirty="0"/>
              <a:t>わたしは　ねこが　かいたいです。</a:t>
            </a:r>
          </a:p>
          <a:p>
            <a:pPr marL="0" indent="0">
              <a:lnSpc>
                <a:spcPct val="100000"/>
              </a:lnSpc>
              <a:spcBef>
                <a:spcPts val="0"/>
              </a:spcBef>
              <a:spcAft>
                <a:spcPts val="1200"/>
              </a:spcAft>
              <a:buNone/>
            </a:pPr>
            <a:r>
              <a:rPr lang="en-US" altLang="ja-JP" sz="2000" dirty="0" smtClean="0"/>
              <a:t>       </a:t>
            </a:r>
            <a:r>
              <a:rPr lang="ja-JP" altLang="en-US" sz="2000" dirty="0" smtClean="0"/>
              <a:t>　</a:t>
            </a:r>
            <a:r>
              <a:rPr lang="en-US" altLang="ja-JP" sz="2000" dirty="0" smtClean="0"/>
              <a:t> </a:t>
            </a:r>
            <a:r>
              <a:rPr lang="en-US" altLang="ja-JP" sz="2000" dirty="0" err="1" smtClean="0"/>
              <a:t>Watashi</a:t>
            </a:r>
            <a:r>
              <a:rPr lang="en-US" altLang="ja-JP" sz="2000" dirty="0" smtClean="0"/>
              <a:t> </a:t>
            </a:r>
            <a:r>
              <a:rPr lang="en-US" altLang="ja-JP" sz="2000" dirty="0" err="1"/>
              <a:t>wa</a:t>
            </a:r>
            <a:r>
              <a:rPr lang="en-US" altLang="ja-JP" sz="2000" dirty="0"/>
              <a:t> </a:t>
            </a:r>
            <a:r>
              <a:rPr lang="en-US" altLang="ja-JP" sz="2000" dirty="0" err="1"/>
              <a:t>neko</a:t>
            </a:r>
            <a:r>
              <a:rPr lang="en-US" altLang="ja-JP" sz="2000" dirty="0"/>
              <a:t> </a:t>
            </a:r>
            <a:r>
              <a:rPr lang="en-US" altLang="ja-JP" sz="2000" dirty="0" err="1"/>
              <a:t>ga</a:t>
            </a:r>
            <a:r>
              <a:rPr lang="en-US" altLang="ja-JP" sz="2000" dirty="0"/>
              <a:t> </a:t>
            </a:r>
            <a:r>
              <a:rPr lang="en-US" altLang="ja-JP" sz="2000" dirty="0" err="1"/>
              <a:t>kaitai</a:t>
            </a:r>
            <a:r>
              <a:rPr lang="en-US" altLang="ja-JP" sz="2000" dirty="0"/>
              <a:t> </a:t>
            </a:r>
            <a:r>
              <a:rPr lang="en-US" altLang="ja-JP" sz="2000" dirty="0" err="1"/>
              <a:t>desu</a:t>
            </a:r>
            <a:r>
              <a:rPr lang="en-US" altLang="ja-JP" sz="2000" dirty="0"/>
              <a:t>.</a:t>
            </a:r>
            <a:endParaRPr lang="ja-JP" altLang="ja-JP" sz="2000" dirty="0"/>
          </a:p>
          <a:p>
            <a:pPr marL="627063" lvl="0" indent="-360363">
              <a:lnSpc>
                <a:spcPct val="100000"/>
              </a:lnSpc>
              <a:spcBef>
                <a:spcPts val="0"/>
              </a:spcBef>
            </a:pPr>
            <a:r>
              <a:rPr lang="ja-JP" altLang="ja-JP" sz="2400" dirty="0"/>
              <a:t>どんな　ペットが　かいたいですか。</a:t>
            </a:r>
          </a:p>
          <a:p>
            <a:pPr marL="0" indent="0">
              <a:lnSpc>
                <a:spcPct val="100000"/>
              </a:lnSpc>
              <a:spcBef>
                <a:spcPts val="0"/>
              </a:spcBef>
              <a:spcAft>
                <a:spcPts val="1200"/>
              </a:spcAft>
              <a:buNone/>
            </a:pPr>
            <a:r>
              <a:rPr lang="en-US" altLang="ja-JP" sz="2000" dirty="0" smtClean="0"/>
              <a:t>       </a:t>
            </a:r>
            <a:r>
              <a:rPr lang="ja-JP" altLang="en-US" sz="2000" dirty="0" smtClean="0"/>
              <a:t>　</a:t>
            </a:r>
            <a:r>
              <a:rPr lang="en-US" altLang="ja-JP" sz="2000" dirty="0" smtClean="0"/>
              <a:t> Donna </a:t>
            </a:r>
            <a:r>
              <a:rPr lang="en-US" altLang="ja-JP" sz="2000" dirty="0" err="1"/>
              <a:t>petto</a:t>
            </a:r>
            <a:r>
              <a:rPr lang="en-US" altLang="ja-JP" sz="2000" dirty="0"/>
              <a:t> </a:t>
            </a:r>
            <a:r>
              <a:rPr lang="en-US" altLang="ja-JP" sz="2000" dirty="0" err="1"/>
              <a:t>ga</a:t>
            </a:r>
            <a:r>
              <a:rPr lang="en-US" altLang="ja-JP" sz="2000" dirty="0"/>
              <a:t> </a:t>
            </a:r>
            <a:r>
              <a:rPr lang="en-US" altLang="ja-JP" sz="2000" dirty="0" err="1"/>
              <a:t>kaitai</a:t>
            </a:r>
            <a:r>
              <a:rPr lang="en-US" altLang="ja-JP" sz="2000" dirty="0"/>
              <a:t> </a:t>
            </a:r>
            <a:r>
              <a:rPr lang="en-US" altLang="ja-JP" sz="2000" dirty="0" err="1"/>
              <a:t>desu</a:t>
            </a:r>
            <a:r>
              <a:rPr lang="en-US" altLang="ja-JP" sz="2000" dirty="0"/>
              <a:t> </a:t>
            </a:r>
            <a:r>
              <a:rPr lang="en-US" altLang="ja-JP" sz="2000" dirty="0" err="1"/>
              <a:t>ka</a:t>
            </a:r>
            <a:r>
              <a:rPr lang="en-US" altLang="ja-JP" sz="2000" dirty="0"/>
              <a:t>.</a:t>
            </a:r>
            <a:endParaRPr lang="ja-JP" altLang="ja-JP" sz="2000" dirty="0"/>
          </a:p>
          <a:p>
            <a:pPr marL="0" indent="0">
              <a:lnSpc>
                <a:spcPct val="100000"/>
              </a:lnSpc>
              <a:spcBef>
                <a:spcPts val="0"/>
              </a:spcBef>
              <a:buNone/>
            </a:pPr>
            <a:r>
              <a:rPr lang="ja-JP" altLang="en-US" sz="2400" dirty="0" smtClean="0"/>
              <a:t>　　　</a:t>
            </a:r>
            <a:r>
              <a:rPr lang="ja-JP" altLang="ja-JP" sz="2400" dirty="0" smtClean="0"/>
              <a:t>― </a:t>
            </a:r>
            <a:r>
              <a:rPr lang="ja-JP" altLang="en-US" sz="2400" dirty="0" smtClean="0"/>
              <a:t>　</a:t>
            </a:r>
            <a:r>
              <a:rPr lang="ja-JP" altLang="ja-JP" sz="2400" dirty="0" smtClean="0"/>
              <a:t>おとなしい</a:t>
            </a:r>
            <a:r>
              <a:rPr lang="ja-JP" altLang="ja-JP" sz="2400" dirty="0"/>
              <a:t>　いぬが　かいたいです。</a:t>
            </a:r>
          </a:p>
          <a:p>
            <a:pPr marL="0" indent="0">
              <a:lnSpc>
                <a:spcPct val="100000"/>
              </a:lnSpc>
              <a:spcBef>
                <a:spcPts val="0"/>
              </a:spcBef>
              <a:spcAft>
                <a:spcPts val="1200"/>
              </a:spcAft>
              <a:buNone/>
            </a:pPr>
            <a:r>
              <a:rPr lang="ja-JP" altLang="en-US" sz="2000" dirty="0" smtClean="0"/>
              <a:t>　　　　　　　</a:t>
            </a:r>
            <a:r>
              <a:rPr lang="en-US" altLang="ja-JP" sz="2000" dirty="0" err="1" smtClean="0"/>
              <a:t>Otonashii</a:t>
            </a:r>
            <a:r>
              <a:rPr lang="en-US" altLang="ja-JP" sz="2000" dirty="0" smtClean="0"/>
              <a:t> </a:t>
            </a:r>
            <a:r>
              <a:rPr lang="en-US" altLang="ja-JP" sz="2000" dirty="0" err="1"/>
              <a:t>inu</a:t>
            </a:r>
            <a:r>
              <a:rPr lang="en-US" altLang="ja-JP" sz="2000" dirty="0"/>
              <a:t> </a:t>
            </a:r>
            <a:r>
              <a:rPr lang="en-US" altLang="ja-JP" sz="2000" dirty="0" err="1"/>
              <a:t>ga</a:t>
            </a:r>
            <a:r>
              <a:rPr lang="en-US" altLang="ja-JP" sz="2000" dirty="0"/>
              <a:t> </a:t>
            </a:r>
            <a:r>
              <a:rPr lang="en-US" altLang="ja-JP" sz="2000" dirty="0" err="1"/>
              <a:t>kaitai</a:t>
            </a:r>
            <a:r>
              <a:rPr lang="en-US" altLang="ja-JP" sz="2000" dirty="0"/>
              <a:t> </a:t>
            </a:r>
            <a:r>
              <a:rPr lang="en-US" altLang="ja-JP" sz="2000" dirty="0" err="1"/>
              <a:t>desu</a:t>
            </a:r>
            <a:r>
              <a:rPr lang="en-US" altLang="ja-JP" sz="2000" dirty="0"/>
              <a:t>.</a:t>
            </a:r>
            <a:endParaRPr lang="ja-JP" altLang="ja-JP" sz="2000" dirty="0"/>
          </a:p>
          <a:p>
            <a:pPr marL="0" indent="0">
              <a:lnSpc>
                <a:spcPct val="100000"/>
              </a:lnSpc>
              <a:spcBef>
                <a:spcPts val="0"/>
              </a:spcBef>
              <a:buNone/>
            </a:pPr>
            <a:r>
              <a:rPr lang="ja-JP" altLang="en-US" sz="2400" dirty="0" smtClean="0"/>
              <a:t>　　　</a:t>
            </a:r>
            <a:r>
              <a:rPr lang="ja-JP" altLang="ja-JP" sz="2400" dirty="0" smtClean="0"/>
              <a:t>― </a:t>
            </a:r>
            <a:r>
              <a:rPr lang="ja-JP" altLang="en-US" sz="2400" dirty="0" smtClean="0"/>
              <a:t>　</a:t>
            </a:r>
            <a:r>
              <a:rPr lang="ja-JP" altLang="ja-JP" sz="2400" dirty="0" smtClean="0"/>
              <a:t>ペット</a:t>
            </a:r>
            <a:r>
              <a:rPr lang="ja-JP" altLang="ja-JP" sz="2400" dirty="0"/>
              <a:t>は　かいたくないです。</a:t>
            </a:r>
          </a:p>
          <a:p>
            <a:pPr marL="0" indent="0">
              <a:lnSpc>
                <a:spcPct val="100000"/>
              </a:lnSpc>
              <a:spcBef>
                <a:spcPts val="0"/>
              </a:spcBef>
              <a:buNone/>
            </a:pPr>
            <a:r>
              <a:rPr lang="ja-JP" altLang="en-US" sz="2000" dirty="0" smtClean="0"/>
              <a:t>　　　　　　　</a:t>
            </a:r>
            <a:r>
              <a:rPr lang="en-US" altLang="ja-JP" sz="2000" dirty="0" err="1" smtClean="0"/>
              <a:t>Petto</a:t>
            </a:r>
            <a:r>
              <a:rPr lang="en-US" altLang="ja-JP" sz="2000" dirty="0" smtClean="0"/>
              <a:t> </a:t>
            </a:r>
            <a:r>
              <a:rPr lang="en-US" altLang="ja-JP" sz="2000" dirty="0" err="1"/>
              <a:t>wa</a:t>
            </a:r>
            <a:r>
              <a:rPr lang="en-US" altLang="ja-JP" sz="2000" dirty="0"/>
              <a:t> </a:t>
            </a:r>
            <a:r>
              <a:rPr lang="en-US" altLang="ja-JP" sz="2000" dirty="0" err="1"/>
              <a:t>kaitakunai</a:t>
            </a:r>
            <a:r>
              <a:rPr lang="en-US" altLang="ja-JP" sz="2000" dirty="0"/>
              <a:t> </a:t>
            </a:r>
            <a:r>
              <a:rPr lang="en-US" altLang="ja-JP" sz="2000" dirty="0" err="1"/>
              <a:t>desu</a:t>
            </a:r>
            <a:r>
              <a:rPr lang="en-US" altLang="ja-JP" sz="2000" dirty="0"/>
              <a:t>.</a:t>
            </a:r>
            <a:endParaRPr lang="ja-JP" altLang="ja-JP" sz="2000" dirty="0"/>
          </a:p>
          <a:p>
            <a:pPr lvl="0" indent="0">
              <a:lnSpc>
                <a:spcPct val="80000"/>
              </a:lnSpc>
              <a:buNone/>
              <a:tabLst>
                <a:tab pos="536575" algn="l"/>
              </a:tabLst>
            </a:pPr>
            <a:r>
              <a:rPr lang="ja-JP" altLang="ja-JP" sz="2400" dirty="0"/>
              <a:t>　</a:t>
            </a:r>
            <a:endParaRPr lang="en-US" altLang="ja-JP" sz="2400" dirty="0" smtClean="0"/>
          </a:p>
        </p:txBody>
      </p:sp>
      <p:grpSp>
        <p:nvGrpSpPr>
          <p:cNvPr id="5" name="グループ化 4"/>
          <p:cNvGrpSpPr/>
          <p:nvPr/>
        </p:nvGrpSpPr>
        <p:grpSpPr>
          <a:xfrm>
            <a:off x="96664" y="164647"/>
            <a:ext cx="9041649" cy="432029"/>
            <a:chOff x="96664" y="164647"/>
            <a:chExt cx="9041649" cy="432029"/>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
        <p:nvSpPr>
          <p:cNvPr id="10" name="タイトル 2"/>
          <p:cNvSpPr txBox="1">
            <a:spLocks/>
          </p:cNvSpPr>
          <p:nvPr/>
        </p:nvSpPr>
        <p:spPr>
          <a:xfrm>
            <a:off x="169121" y="188760"/>
            <a:ext cx="8568952" cy="108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500" b="1" dirty="0" err="1" smtClean="0">
                <a:solidFill>
                  <a:srgbClr val="048C69"/>
                </a:solidFill>
                <a:latin typeface="+mn-lt"/>
              </a:rPr>
              <a:t>Rangkuman</a:t>
            </a:r>
            <a:r>
              <a:rPr lang="en-US" altLang="ja-JP" sz="3500" b="1" dirty="0" smtClean="0">
                <a:solidFill>
                  <a:srgbClr val="048C69"/>
                </a:solidFill>
                <a:latin typeface="+mn-lt"/>
              </a:rPr>
              <a:t> </a:t>
            </a:r>
            <a:r>
              <a:rPr lang="en-US" altLang="ja-JP" sz="3500" b="1" dirty="0" err="1" smtClean="0">
                <a:solidFill>
                  <a:srgbClr val="048C69"/>
                </a:solidFill>
                <a:latin typeface="+mn-lt"/>
              </a:rPr>
              <a:t>Materi</a:t>
            </a:r>
            <a:r>
              <a:rPr lang="en-US" altLang="ja-JP" sz="3500" b="1" dirty="0" smtClean="0">
                <a:solidFill>
                  <a:srgbClr val="048C69"/>
                </a:solidFill>
                <a:latin typeface="+mn-lt"/>
              </a:rPr>
              <a:t> </a:t>
            </a:r>
            <a:r>
              <a:rPr lang="en-US" altLang="ja-JP" sz="3500" b="1" dirty="0" err="1" smtClean="0">
                <a:solidFill>
                  <a:srgbClr val="048C69"/>
                </a:solidFill>
                <a:latin typeface="+mn-lt"/>
              </a:rPr>
              <a:t>Pembelajaran</a:t>
            </a:r>
            <a:r>
              <a:rPr lang="ja-JP" altLang="en-US" sz="3500" b="1" dirty="0" smtClean="0">
                <a:solidFill>
                  <a:srgbClr val="048C69"/>
                </a:solidFill>
                <a:latin typeface="+mn-lt"/>
              </a:rPr>
              <a:t>　</a:t>
            </a:r>
            <a:r>
              <a:rPr lang="ja-JP" altLang="en-US" sz="3500" dirty="0" smtClean="0">
                <a:latin typeface="+mn-lt"/>
              </a:rPr>
              <a:t>③</a:t>
            </a:r>
            <a:endParaRPr lang="ja-JP" altLang="en-US" sz="3500" dirty="0">
              <a:latin typeface="+mn-lt"/>
            </a:endParaRPr>
          </a:p>
        </p:txBody>
      </p:sp>
    </p:spTree>
    <p:extLst>
      <p:ext uri="{BB962C8B-B14F-4D97-AF65-F5344CB8AC3E}">
        <p14:creationId xmlns:p14="http://schemas.microsoft.com/office/powerpoint/2010/main" val="19103492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2492896"/>
            <a:ext cx="7886700" cy="1080000"/>
          </a:xfrm>
        </p:spPr>
        <p:txBody>
          <a:bodyPr/>
          <a:lstStyle/>
          <a:p>
            <a:pPr algn="ctr"/>
            <a:r>
              <a:rPr lang="en-US" altLang="ja-JP" b="1" dirty="0" err="1">
                <a:solidFill>
                  <a:srgbClr val="048C69"/>
                </a:solidFill>
                <a:latin typeface="+mj-ea"/>
              </a:rPr>
              <a:t>Penilaian</a:t>
            </a:r>
            <a:r>
              <a:rPr lang="en-US" altLang="ja-JP" b="1" dirty="0">
                <a:solidFill>
                  <a:srgbClr val="048C69"/>
                </a:solidFill>
                <a:latin typeface="+mj-ea"/>
              </a:rPr>
              <a:t> </a:t>
            </a:r>
            <a:r>
              <a:rPr lang="en-US" altLang="ja-JP" b="1" dirty="0" err="1">
                <a:solidFill>
                  <a:srgbClr val="048C69"/>
                </a:solidFill>
                <a:latin typeface="+mj-ea"/>
              </a:rPr>
              <a:t>Diri</a:t>
            </a:r>
            <a:endParaRPr kumimoji="1" lang="ja-JP" altLang="en-US" b="1" dirty="0">
              <a:solidFill>
                <a:srgbClr val="048C69"/>
              </a:solidFill>
            </a:endParaRPr>
          </a:p>
        </p:txBody>
      </p:sp>
      <p:grpSp>
        <p:nvGrpSpPr>
          <p:cNvPr id="7" name="グループ化 6"/>
          <p:cNvGrpSpPr/>
          <p:nvPr/>
        </p:nvGrpSpPr>
        <p:grpSpPr>
          <a:xfrm>
            <a:off x="96664" y="164647"/>
            <a:ext cx="9041649" cy="432029"/>
            <a:chOff x="96664" y="164647"/>
            <a:chExt cx="9041649" cy="432029"/>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04147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601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cstate="print">
            <a:extLst>
              <a:ext uri="{28A0092B-C50C-407E-A947-70E740481C1C}">
                <a14:useLocalDpi xmlns:a14="http://schemas.microsoft.com/office/drawing/2010/main" val="0"/>
              </a:ext>
            </a:extLst>
          </a:blip>
          <a:stretch>
            <a:fillRect/>
          </a:stretch>
        </p:blipFill>
        <p:spPr>
          <a:xfrm>
            <a:off x="1259632" y="1816289"/>
            <a:ext cx="360000" cy="360000"/>
          </a:xfrm>
          <a:prstGeom prst="rect">
            <a:avLst/>
          </a:prstGeom>
        </p:spPr>
      </p:pic>
      <p:pic>
        <p:nvPicPr>
          <p:cNvPr id="6" name="1601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cstate="print">
            <a:extLst>
              <a:ext uri="{28A0092B-C50C-407E-A947-70E740481C1C}">
                <a14:useLocalDpi xmlns:a14="http://schemas.microsoft.com/office/drawing/2010/main" val="0"/>
              </a:ext>
            </a:extLst>
          </a:blip>
          <a:stretch>
            <a:fillRect/>
          </a:stretch>
        </p:blipFill>
        <p:spPr>
          <a:xfrm>
            <a:off x="3059832" y="1803663"/>
            <a:ext cx="360000" cy="360000"/>
          </a:xfrm>
          <a:prstGeom prst="rect">
            <a:avLst/>
          </a:prstGeom>
        </p:spPr>
      </p:pic>
      <p:pic>
        <p:nvPicPr>
          <p:cNvPr id="8" name="16010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cstate="print">
            <a:extLst>
              <a:ext uri="{28A0092B-C50C-407E-A947-70E740481C1C}">
                <a14:useLocalDpi xmlns:a14="http://schemas.microsoft.com/office/drawing/2010/main" val="0"/>
              </a:ext>
            </a:extLst>
          </a:blip>
          <a:stretch>
            <a:fillRect/>
          </a:stretch>
        </p:blipFill>
        <p:spPr>
          <a:xfrm>
            <a:off x="4874930" y="1809883"/>
            <a:ext cx="360000" cy="360000"/>
          </a:xfrm>
          <a:prstGeom prst="rect">
            <a:avLst/>
          </a:prstGeom>
        </p:spPr>
      </p:pic>
      <p:pic>
        <p:nvPicPr>
          <p:cNvPr id="9" name="160104">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cstate="print">
            <a:extLst>
              <a:ext uri="{28A0092B-C50C-407E-A947-70E740481C1C}">
                <a14:useLocalDpi xmlns:a14="http://schemas.microsoft.com/office/drawing/2010/main" val="0"/>
              </a:ext>
            </a:extLst>
          </a:blip>
          <a:stretch>
            <a:fillRect/>
          </a:stretch>
        </p:blipFill>
        <p:spPr>
          <a:xfrm>
            <a:off x="6669757" y="1808967"/>
            <a:ext cx="360000" cy="360000"/>
          </a:xfrm>
          <a:prstGeom prst="rect">
            <a:avLst/>
          </a:prstGeom>
        </p:spPr>
      </p:pic>
      <p:pic>
        <p:nvPicPr>
          <p:cNvPr id="10" name="160105">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cstate="print">
            <a:extLst>
              <a:ext uri="{28A0092B-C50C-407E-A947-70E740481C1C}">
                <a14:useLocalDpi xmlns:a14="http://schemas.microsoft.com/office/drawing/2010/main" val="0"/>
              </a:ext>
            </a:extLst>
          </a:blip>
          <a:stretch>
            <a:fillRect/>
          </a:stretch>
        </p:blipFill>
        <p:spPr>
          <a:xfrm>
            <a:off x="8465765" y="1814432"/>
            <a:ext cx="360000" cy="360000"/>
          </a:xfrm>
          <a:prstGeom prst="rect">
            <a:avLst/>
          </a:prstGeom>
        </p:spPr>
      </p:pic>
      <p:pic>
        <p:nvPicPr>
          <p:cNvPr id="11" name="160107">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cstate="print">
            <a:extLst>
              <a:ext uri="{28A0092B-C50C-407E-A947-70E740481C1C}">
                <a14:useLocalDpi xmlns:a14="http://schemas.microsoft.com/office/drawing/2010/main" val="0"/>
              </a:ext>
            </a:extLst>
          </a:blip>
          <a:stretch>
            <a:fillRect/>
          </a:stretch>
        </p:blipFill>
        <p:spPr>
          <a:xfrm>
            <a:off x="3058960" y="4346094"/>
            <a:ext cx="360000" cy="360000"/>
          </a:xfrm>
          <a:prstGeom prst="rect">
            <a:avLst/>
          </a:prstGeom>
        </p:spPr>
      </p:pic>
      <p:pic>
        <p:nvPicPr>
          <p:cNvPr id="12" name="160106">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cstate="print">
            <a:extLst>
              <a:ext uri="{28A0092B-C50C-407E-A947-70E740481C1C}">
                <a14:useLocalDpi xmlns:a14="http://schemas.microsoft.com/office/drawing/2010/main" val="0"/>
              </a:ext>
            </a:extLst>
          </a:blip>
          <a:stretch>
            <a:fillRect/>
          </a:stretch>
        </p:blipFill>
        <p:spPr>
          <a:xfrm>
            <a:off x="1255321" y="4354963"/>
            <a:ext cx="360000" cy="360000"/>
          </a:xfrm>
          <a:prstGeom prst="rect">
            <a:avLst/>
          </a:prstGeom>
        </p:spPr>
      </p:pic>
      <p:pic>
        <p:nvPicPr>
          <p:cNvPr id="13" name="160108">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cstate="print">
            <a:extLst>
              <a:ext uri="{28A0092B-C50C-407E-A947-70E740481C1C}">
                <a14:useLocalDpi xmlns:a14="http://schemas.microsoft.com/office/drawing/2010/main" val="0"/>
              </a:ext>
            </a:extLst>
          </a:blip>
          <a:stretch>
            <a:fillRect/>
          </a:stretch>
        </p:blipFill>
        <p:spPr>
          <a:xfrm>
            <a:off x="4850331" y="4346094"/>
            <a:ext cx="360000" cy="360000"/>
          </a:xfrm>
          <a:prstGeom prst="rect">
            <a:avLst/>
          </a:prstGeom>
        </p:spPr>
      </p:pic>
      <p:pic>
        <p:nvPicPr>
          <p:cNvPr id="3080" name="Picture 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0163" y="4752867"/>
            <a:ext cx="1584000" cy="1225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53040" y="4735005"/>
            <a:ext cx="1584000" cy="1242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79912" y="4734013"/>
            <a:ext cx="1584000" cy="1243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5289" y="2223785"/>
            <a:ext cx="1584000" cy="1227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64854" y="2221467"/>
            <a:ext cx="1584000" cy="124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769460" y="2221710"/>
            <a:ext cx="1584000" cy="1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85621" y="2213733"/>
            <a:ext cx="1584000" cy="1250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380488" y="2231235"/>
            <a:ext cx="1584000" cy="120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sp>
        <p:nvSpPr>
          <p:cNvPr id="27" name="正方形/長方形 26"/>
          <p:cNvSpPr/>
          <p:nvPr/>
        </p:nvSpPr>
        <p:spPr>
          <a:xfrm>
            <a:off x="395536" y="3077909"/>
            <a:ext cx="1152128" cy="720000"/>
          </a:xfrm>
          <a:prstGeom prst="rect">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400" dirty="0" smtClean="0">
                <a:solidFill>
                  <a:schemeClr val="tx1"/>
                </a:solidFill>
              </a:rPr>
              <a:t>ね</a:t>
            </a:r>
            <a:r>
              <a:rPr lang="ja-JP" altLang="en-US" sz="2400" dirty="0">
                <a:solidFill>
                  <a:schemeClr val="tx1"/>
                </a:solidFill>
              </a:rPr>
              <a:t>こ</a:t>
            </a:r>
            <a:endParaRPr lang="en-US" altLang="ja-JP" sz="2400" dirty="0" smtClean="0">
              <a:solidFill>
                <a:schemeClr val="tx1"/>
              </a:solidFill>
            </a:endParaRPr>
          </a:p>
          <a:p>
            <a:pPr algn="ctr"/>
            <a:r>
              <a:rPr lang="en-US" altLang="ja-JP" sz="2000" dirty="0" err="1" smtClean="0">
                <a:solidFill>
                  <a:schemeClr val="tx1"/>
                </a:solidFill>
              </a:rPr>
              <a:t>neko</a:t>
            </a:r>
            <a:endParaRPr kumimoji="1" lang="ja-JP" altLang="en-US" sz="2000" dirty="0">
              <a:solidFill>
                <a:schemeClr val="tx1"/>
              </a:solidFill>
            </a:endParaRPr>
          </a:p>
        </p:txBody>
      </p:sp>
      <p:sp>
        <p:nvSpPr>
          <p:cNvPr id="15" name="角丸四角形 14"/>
          <p:cNvSpPr/>
          <p:nvPr/>
        </p:nvSpPr>
        <p:spPr>
          <a:xfrm>
            <a:off x="679257" y="1799805"/>
            <a:ext cx="576064" cy="36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1</a:t>
            </a:r>
            <a:endParaRPr kumimoji="1" lang="ja-JP" altLang="en-US" sz="2400" dirty="0"/>
          </a:p>
        </p:txBody>
      </p:sp>
      <p:sp>
        <p:nvSpPr>
          <p:cNvPr id="69" name="角丸四角形 68"/>
          <p:cNvSpPr/>
          <p:nvPr/>
        </p:nvSpPr>
        <p:spPr>
          <a:xfrm>
            <a:off x="2462112" y="4331632"/>
            <a:ext cx="576064" cy="36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7</a:t>
            </a:r>
            <a:endParaRPr kumimoji="1" lang="ja-JP" altLang="en-US" sz="2400" dirty="0"/>
          </a:p>
        </p:txBody>
      </p:sp>
      <p:sp>
        <p:nvSpPr>
          <p:cNvPr id="70" name="角丸四角形 69"/>
          <p:cNvSpPr/>
          <p:nvPr/>
        </p:nvSpPr>
        <p:spPr>
          <a:xfrm>
            <a:off x="2473231" y="1790605"/>
            <a:ext cx="576064" cy="36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t>2</a:t>
            </a:r>
          </a:p>
        </p:txBody>
      </p:sp>
      <p:sp>
        <p:nvSpPr>
          <p:cNvPr id="71" name="角丸四角形 70"/>
          <p:cNvSpPr/>
          <p:nvPr/>
        </p:nvSpPr>
        <p:spPr>
          <a:xfrm>
            <a:off x="4286473" y="1799805"/>
            <a:ext cx="576064" cy="36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3</a:t>
            </a:r>
            <a:endParaRPr kumimoji="1" lang="ja-JP" altLang="en-US" sz="2400" dirty="0"/>
          </a:p>
        </p:txBody>
      </p:sp>
      <p:sp>
        <p:nvSpPr>
          <p:cNvPr id="72" name="角丸四角形 71"/>
          <p:cNvSpPr/>
          <p:nvPr/>
        </p:nvSpPr>
        <p:spPr>
          <a:xfrm>
            <a:off x="6082241" y="1818163"/>
            <a:ext cx="576064" cy="36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4</a:t>
            </a:r>
            <a:endParaRPr kumimoji="1" lang="ja-JP" altLang="en-US" sz="2400" dirty="0"/>
          </a:p>
        </p:txBody>
      </p:sp>
      <p:sp>
        <p:nvSpPr>
          <p:cNvPr id="73" name="角丸四角形 72"/>
          <p:cNvSpPr/>
          <p:nvPr/>
        </p:nvSpPr>
        <p:spPr>
          <a:xfrm>
            <a:off x="7883956" y="1813024"/>
            <a:ext cx="576064" cy="36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5</a:t>
            </a:r>
            <a:endParaRPr kumimoji="1" lang="ja-JP" altLang="en-US" sz="2400" dirty="0"/>
          </a:p>
        </p:txBody>
      </p:sp>
      <p:sp>
        <p:nvSpPr>
          <p:cNvPr id="74" name="角丸四角形 73"/>
          <p:cNvSpPr/>
          <p:nvPr/>
        </p:nvSpPr>
        <p:spPr>
          <a:xfrm>
            <a:off x="676133" y="4333428"/>
            <a:ext cx="576064" cy="36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6</a:t>
            </a:r>
            <a:endParaRPr kumimoji="1" lang="ja-JP" altLang="en-US" sz="2400" dirty="0"/>
          </a:p>
        </p:txBody>
      </p:sp>
      <p:sp>
        <p:nvSpPr>
          <p:cNvPr id="87" name="角丸四角形 86"/>
          <p:cNvSpPr/>
          <p:nvPr/>
        </p:nvSpPr>
        <p:spPr>
          <a:xfrm>
            <a:off x="4268974" y="4331632"/>
            <a:ext cx="576064" cy="36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t>8</a:t>
            </a:r>
            <a:endParaRPr kumimoji="1" lang="ja-JP" altLang="en-US" sz="2400" dirty="0"/>
          </a:p>
        </p:txBody>
      </p:sp>
      <p:sp>
        <p:nvSpPr>
          <p:cNvPr id="88" name="正方形/長方形 87"/>
          <p:cNvSpPr/>
          <p:nvPr/>
        </p:nvSpPr>
        <p:spPr>
          <a:xfrm>
            <a:off x="2210594" y="3068384"/>
            <a:ext cx="1152128" cy="720000"/>
          </a:xfrm>
          <a:prstGeom prst="rect">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400" dirty="0" smtClean="0">
                <a:solidFill>
                  <a:schemeClr val="tx1"/>
                </a:solidFill>
              </a:rPr>
              <a:t>か</a:t>
            </a:r>
            <a:r>
              <a:rPr lang="ja-JP" altLang="en-US" sz="2400" dirty="0">
                <a:solidFill>
                  <a:schemeClr val="tx1"/>
                </a:solidFill>
              </a:rPr>
              <a:t>め</a:t>
            </a:r>
            <a:endParaRPr lang="en-US" altLang="ja-JP" sz="2400" dirty="0" smtClean="0">
              <a:solidFill>
                <a:schemeClr val="tx1"/>
              </a:solidFill>
            </a:endParaRPr>
          </a:p>
          <a:p>
            <a:pPr algn="ctr"/>
            <a:r>
              <a:rPr lang="en-US" altLang="ja-JP" sz="2000" dirty="0" smtClean="0">
                <a:solidFill>
                  <a:schemeClr val="tx1"/>
                </a:solidFill>
              </a:rPr>
              <a:t>kame</a:t>
            </a:r>
            <a:endParaRPr kumimoji="1" lang="ja-JP" altLang="en-US" sz="2000" dirty="0">
              <a:solidFill>
                <a:schemeClr val="tx1"/>
              </a:solidFill>
            </a:endParaRPr>
          </a:p>
        </p:txBody>
      </p:sp>
      <p:sp>
        <p:nvSpPr>
          <p:cNvPr id="89" name="正方形/長方形 88"/>
          <p:cNvSpPr/>
          <p:nvPr/>
        </p:nvSpPr>
        <p:spPr>
          <a:xfrm>
            <a:off x="3981078" y="3077909"/>
            <a:ext cx="1152128" cy="720000"/>
          </a:xfrm>
          <a:prstGeom prst="rect">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400" dirty="0" smtClean="0">
                <a:solidFill>
                  <a:schemeClr val="tx1"/>
                </a:solidFill>
              </a:rPr>
              <a:t>と</a:t>
            </a:r>
            <a:r>
              <a:rPr lang="ja-JP" altLang="en-US" sz="2400" dirty="0">
                <a:solidFill>
                  <a:schemeClr val="tx1"/>
                </a:solidFill>
              </a:rPr>
              <a:t>り</a:t>
            </a:r>
            <a:endParaRPr lang="en-US" altLang="ja-JP" sz="2400" dirty="0" smtClean="0">
              <a:solidFill>
                <a:schemeClr val="tx1"/>
              </a:solidFill>
            </a:endParaRPr>
          </a:p>
          <a:p>
            <a:pPr algn="ctr"/>
            <a:r>
              <a:rPr lang="en-US" altLang="ja-JP" sz="2000" dirty="0" smtClean="0">
                <a:solidFill>
                  <a:schemeClr val="tx1"/>
                </a:solidFill>
              </a:rPr>
              <a:t>tori</a:t>
            </a:r>
            <a:endParaRPr kumimoji="1" lang="ja-JP" altLang="en-US" sz="2000" dirty="0">
              <a:solidFill>
                <a:schemeClr val="tx1"/>
              </a:solidFill>
            </a:endParaRPr>
          </a:p>
        </p:txBody>
      </p:sp>
      <p:sp>
        <p:nvSpPr>
          <p:cNvPr id="90" name="正方形/長方形 89"/>
          <p:cNvSpPr/>
          <p:nvPr/>
        </p:nvSpPr>
        <p:spPr>
          <a:xfrm>
            <a:off x="5710166" y="3039809"/>
            <a:ext cx="1351411" cy="720000"/>
          </a:xfrm>
          <a:prstGeom prst="rect">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400" dirty="0" smtClean="0">
                <a:solidFill>
                  <a:schemeClr val="tx1"/>
                </a:solidFill>
              </a:rPr>
              <a:t>うさ</a:t>
            </a:r>
            <a:r>
              <a:rPr lang="ja-JP" altLang="en-US" sz="2400" dirty="0">
                <a:solidFill>
                  <a:schemeClr val="tx1"/>
                </a:solidFill>
              </a:rPr>
              <a:t>ぎ</a:t>
            </a:r>
            <a:endParaRPr lang="en-US" altLang="ja-JP" sz="2400" dirty="0" smtClean="0">
              <a:solidFill>
                <a:schemeClr val="tx1"/>
              </a:solidFill>
            </a:endParaRPr>
          </a:p>
          <a:p>
            <a:pPr algn="ctr"/>
            <a:r>
              <a:rPr lang="en-US" altLang="ja-JP" sz="2000" dirty="0" err="1" smtClean="0">
                <a:solidFill>
                  <a:schemeClr val="tx1"/>
                </a:solidFill>
              </a:rPr>
              <a:t>usagi</a:t>
            </a:r>
            <a:endParaRPr kumimoji="1" lang="ja-JP" altLang="en-US" sz="2000" dirty="0">
              <a:solidFill>
                <a:schemeClr val="tx1"/>
              </a:solidFill>
            </a:endParaRPr>
          </a:p>
        </p:txBody>
      </p:sp>
      <p:sp>
        <p:nvSpPr>
          <p:cNvPr id="91" name="正方形/長方形 90"/>
          <p:cNvSpPr/>
          <p:nvPr/>
        </p:nvSpPr>
        <p:spPr>
          <a:xfrm>
            <a:off x="7612546" y="3073717"/>
            <a:ext cx="1116868" cy="720000"/>
          </a:xfrm>
          <a:prstGeom prst="rect">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400" dirty="0" smtClean="0">
                <a:solidFill>
                  <a:schemeClr val="tx1"/>
                </a:solidFill>
              </a:rPr>
              <a:t>さか</a:t>
            </a:r>
            <a:r>
              <a:rPr lang="ja-JP" altLang="en-US" sz="2400" dirty="0">
                <a:solidFill>
                  <a:schemeClr val="tx1"/>
                </a:solidFill>
              </a:rPr>
              <a:t>な</a:t>
            </a:r>
            <a:endParaRPr lang="en-US" altLang="ja-JP" sz="2400" dirty="0" smtClean="0">
              <a:solidFill>
                <a:schemeClr val="tx1"/>
              </a:solidFill>
            </a:endParaRPr>
          </a:p>
          <a:p>
            <a:pPr algn="ctr"/>
            <a:r>
              <a:rPr lang="en-US" altLang="ja-JP" sz="2000" dirty="0" err="1" smtClean="0">
                <a:solidFill>
                  <a:schemeClr val="tx1"/>
                </a:solidFill>
              </a:rPr>
              <a:t>sakana</a:t>
            </a:r>
            <a:endParaRPr kumimoji="1" lang="ja-JP" altLang="en-US" sz="2000" dirty="0">
              <a:solidFill>
                <a:schemeClr val="tx1"/>
              </a:solidFill>
            </a:endParaRPr>
          </a:p>
        </p:txBody>
      </p:sp>
      <p:sp>
        <p:nvSpPr>
          <p:cNvPr id="92" name="正方形/長方形 91"/>
          <p:cNvSpPr/>
          <p:nvPr/>
        </p:nvSpPr>
        <p:spPr>
          <a:xfrm>
            <a:off x="386099" y="5603442"/>
            <a:ext cx="1152128" cy="720000"/>
          </a:xfrm>
          <a:prstGeom prst="rect">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400" dirty="0" smtClean="0">
                <a:solidFill>
                  <a:schemeClr val="tx1"/>
                </a:solidFill>
              </a:rPr>
              <a:t>い</a:t>
            </a:r>
            <a:r>
              <a:rPr lang="ja-JP" altLang="en-US" sz="2400" dirty="0">
                <a:solidFill>
                  <a:schemeClr val="tx1"/>
                </a:solidFill>
              </a:rPr>
              <a:t>ぬ</a:t>
            </a:r>
            <a:endParaRPr lang="en-US" altLang="ja-JP" sz="2400" dirty="0" smtClean="0">
              <a:solidFill>
                <a:schemeClr val="tx1"/>
              </a:solidFill>
            </a:endParaRPr>
          </a:p>
          <a:p>
            <a:pPr algn="ctr"/>
            <a:r>
              <a:rPr lang="en-US" altLang="ja-JP" sz="2000" dirty="0" err="1" smtClean="0">
                <a:solidFill>
                  <a:schemeClr val="tx1"/>
                </a:solidFill>
              </a:rPr>
              <a:t>inu</a:t>
            </a:r>
            <a:endParaRPr kumimoji="1" lang="ja-JP" altLang="en-US" sz="2000" dirty="0">
              <a:solidFill>
                <a:schemeClr val="tx1"/>
              </a:solidFill>
            </a:endParaRPr>
          </a:p>
        </p:txBody>
      </p:sp>
      <p:sp>
        <p:nvSpPr>
          <p:cNvPr id="93" name="正方形/長方形 92"/>
          <p:cNvSpPr/>
          <p:nvPr/>
        </p:nvSpPr>
        <p:spPr>
          <a:xfrm>
            <a:off x="2014061" y="5555817"/>
            <a:ext cx="1475354" cy="720000"/>
          </a:xfrm>
          <a:prstGeom prst="rect">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400" dirty="0" smtClean="0">
                <a:solidFill>
                  <a:schemeClr val="tx1"/>
                </a:solidFill>
              </a:rPr>
              <a:t>にわと</a:t>
            </a:r>
            <a:r>
              <a:rPr lang="ja-JP" altLang="en-US" sz="2400" dirty="0">
                <a:solidFill>
                  <a:schemeClr val="tx1"/>
                </a:solidFill>
              </a:rPr>
              <a:t>り</a:t>
            </a:r>
            <a:endParaRPr lang="en-US" altLang="ja-JP" sz="2400" dirty="0" smtClean="0">
              <a:solidFill>
                <a:schemeClr val="tx1"/>
              </a:solidFill>
            </a:endParaRPr>
          </a:p>
          <a:p>
            <a:pPr algn="ctr"/>
            <a:r>
              <a:rPr lang="en-US" altLang="ja-JP" sz="2000" dirty="0" err="1" smtClean="0">
                <a:solidFill>
                  <a:schemeClr val="tx1"/>
                </a:solidFill>
              </a:rPr>
              <a:t>niwatori</a:t>
            </a:r>
            <a:endParaRPr kumimoji="1" lang="ja-JP" altLang="en-US" sz="2000" dirty="0">
              <a:solidFill>
                <a:schemeClr val="tx1"/>
              </a:solidFill>
            </a:endParaRPr>
          </a:p>
        </p:txBody>
      </p:sp>
      <p:sp>
        <p:nvSpPr>
          <p:cNvPr id="94" name="正方形/長方形 93"/>
          <p:cNvSpPr/>
          <p:nvPr/>
        </p:nvSpPr>
        <p:spPr>
          <a:xfrm>
            <a:off x="3851919" y="5579059"/>
            <a:ext cx="3384377" cy="720000"/>
          </a:xfrm>
          <a:prstGeom prst="rect">
            <a:avLst/>
          </a:prstGeom>
          <a:ln w="19050">
            <a:solidFill>
              <a:srgbClr val="048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400" dirty="0">
                <a:solidFill>
                  <a:schemeClr val="tx1"/>
                </a:solidFill>
              </a:rPr>
              <a:t>ペット</a:t>
            </a:r>
            <a:r>
              <a:rPr lang="ja-JP" altLang="en-US" sz="2400" dirty="0" smtClean="0">
                <a:solidFill>
                  <a:schemeClr val="tx1"/>
                </a:solidFill>
              </a:rPr>
              <a:t>を　かっていません</a:t>
            </a:r>
            <a:endParaRPr lang="en-US" altLang="ja-JP" sz="2400" dirty="0" smtClean="0">
              <a:solidFill>
                <a:schemeClr val="tx1"/>
              </a:solidFill>
            </a:endParaRPr>
          </a:p>
          <a:p>
            <a:pPr algn="ctr"/>
            <a:r>
              <a:rPr lang="en-US" altLang="ja-JP" sz="2000" dirty="0" err="1" smtClean="0">
                <a:solidFill>
                  <a:schemeClr val="tx1"/>
                </a:solidFill>
              </a:rPr>
              <a:t>petto</a:t>
            </a:r>
            <a:r>
              <a:rPr lang="en-US" altLang="ja-JP" sz="2000" dirty="0" smtClean="0">
                <a:solidFill>
                  <a:schemeClr val="tx1"/>
                </a:solidFill>
              </a:rPr>
              <a:t> o </a:t>
            </a:r>
            <a:r>
              <a:rPr lang="en-US" altLang="ja-JP" sz="2000" dirty="0" err="1" smtClean="0">
                <a:solidFill>
                  <a:schemeClr val="tx1"/>
                </a:solidFill>
              </a:rPr>
              <a:t>katte</a:t>
            </a:r>
            <a:r>
              <a:rPr lang="en-US" altLang="ja-JP" sz="2000" dirty="0" smtClean="0">
                <a:solidFill>
                  <a:schemeClr val="tx1"/>
                </a:solidFill>
              </a:rPr>
              <a:t> </a:t>
            </a:r>
            <a:r>
              <a:rPr lang="en-US" altLang="ja-JP" sz="2000" dirty="0" err="1" smtClean="0">
                <a:solidFill>
                  <a:schemeClr val="tx1"/>
                </a:solidFill>
              </a:rPr>
              <a:t>imasen</a:t>
            </a:r>
            <a:endParaRPr kumimoji="1" lang="ja-JP" altLang="en-US" sz="2000" dirty="0">
              <a:solidFill>
                <a:schemeClr val="tx1"/>
              </a:solidFill>
            </a:endParaRPr>
          </a:p>
        </p:txBody>
      </p:sp>
      <p:pic>
        <p:nvPicPr>
          <p:cNvPr id="4" name="160100">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30" cstate="print">
            <a:extLst>
              <a:ext uri="{28A0092B-C50C-407E-A947-70E740481C1C}">
                <a14:useLocalDpi xmlns:a14="http://schemas.microsoft.com/office/drawing/2010/main" val="0"/>
              </a:ext>
            </a:extLst>
          </a:blip>
          <a:stretch>
            <a:fillRect/>
          </a:stretch>
        </p:blipFill>
        <p:spPr>
          <a:xfrm>
            <a:off x="4567808" y="495722"/>
            <a:ext cx="530246" cy="487362"/>
          </a:xfrm>
          <a:prstGeom prst="rect">
            <a:avLst/>
          </a:prstGeom>
        </p:spPr>
      </p:pic>
      <p:grpSp>
        <p:nvGrpSpPr>
          <p:cNvPr id="47" name="グループ化 46"/>
          <p:cNvGrpSpPr/>
          <p:nvPr/>
        </p:nvGrpSpPr>
        <p:grpSpPr>
          <a:xfrm>
            <a:off x="96664" y="164647"/>
            <a:ext cx="9041649" cy="432029"/>
            <a:chOff x="96664" y="164647"/>
            <a:chExt cx="9041649" cy="432029"/>
          </a:xfrm>
        </p:grpSpPr>
        <p:pic>
          <p:nvPicPr>
            <p:cNvPr id="48" name="Picture 2"/>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9" name="直線コネクタ 48"/>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
        <p:nvSpPr>
          <p:cNvPr id="51" name="タイトル 6"/>
          <p:cNvSpPr>
            <a:spLocks noGrp="1"/>
          </p:cNvSpPr>
          <p:nvPr>
            <p:ph type="title"/>
          </p:nvPr>
        </p:nvSpPr>
        <p:spPr>
          <a:xfrm>
            <a:off x="179388" y="201613"/>
            <a:ext cx="7920037" cy="1079500"/>
          </a:xfrm>
        </p:spPr>
        <p:txBody>
          <a:bodyPr>
            <a:normAutofit/>
          </a:bodyPr>
          <a:lstStyle/>
          <a:p>
            <a:pPr algn="l">
              <a:defRPr/>
            </a:pPr>
            <a:r>
              <a:rPr lang="ja-JP" altLang="en-US" sz="3500" dirty="0"/>
              <a:t>きいて　</a:t>
            </a:r>
            <a:r>
              <a:rPr lang="ja-JP" altLang="en-US" sz="3500" dirty="0" smtClean="0"/>
              <a:t>いいましょう　</a:t>
            </a:r>
            <a:r>
              <a:rPr lang="en-US" altLang="ja-JP" sz="3500" dirty="0" smtClean="0">
                <a:latin typeface="+mj-ea"/>
              </a:rPr>
              <a:t>1 </a:t>
            </a:r>
            <a:endParaRPr lang="ja-JP" altLang="en-US" sz="3500" dirty="0">
              <a:latin typeface="+mj-ea"/>
            </a:endParaRPr>
          </a:p>
        </p:txBody>
      </p:sp>
    </p:spTree>
    <p:extLst>
      <p:ext uri="{BB962C8B-B14F-4D97-AF65-F5344CB8AC3E}">
        <p14:creationId xmlns:p14="http://schemas.microsoft.com/office/powerpoint/2010/main" val="298202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25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250"/>
                                        <p:tgtEl>
                                          <p:spTgt spid="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250"/>
                                        <p:tgtEl>
                                          <p:spTgt spid="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250"/>
                                        <p:tgtEl>
                                          <p:spTgt spid="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250"/>
                                        <p:tgtEl>
                                          <p:spTgt spid="9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fade">
                                      <p:cBhvr>
                                        <p:cTn id="37" dur="250"/>
                                        <p:tgtEl>
                                          <p:spTgt spid="9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25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71351" fill="hold"/>
                                        <p:tgtEl>
                                          <p:spTgt spid="4"/>
                                        </p:tgtEl>
                                      </p:cBhvr>
                                    </p:cmd>
                                  </p:childTnLst>
                                </p:cTn>
                              </p:par>
                            </p:childTnLst>
                          </p:cTn>
                        </p:par>
                      </p:childTnLst>
                    </p:cTn>
                  </p:par>
                </p:childTnLst>
              </p:cTn>
              <p:nextCondLst>
                <p:cond evt="onClick" delay="0">
                  <p:tgtEl>
                    <p:spTgt spid="4"/>
                  </p:tgtEl>
                </p:cond>
              </p:nextCondLst>
            </p:seq>
            <p:audio>
              <p:cMediaNode vol="80000">
                <p:cTn id="48" fill="hold" display="0">
                  <p:stCondLst>
                    <p:cond delay="indefinite"/>
                  </p:stCondLst>
                  <p:endCondLst>
                    <p:cond evt="onStopAudio" delay="0">
                      <p:tgtEl>
                        <p:sldTgt/>
                      </p:tgtEl>
                    </p:cond>
                  </p:endCondLst>
                </p:cTn>
                <p:tgtEl>
                  <p:spTgt spid="4"/>
                </p:tgtEl>
              </p:cMediaNode>
            </p:audio>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7404" fill="hold"/>
                                        <p:tgtEl>
                                          <p:spTgt spid="5"/>
                                        </p:tgtEl>
                                      </p:cBhvr>
                                    </p:cmd>
                                  </p:childTnLst>
                                </p:cTn>
                              </p:par>
                            </p:childTnLst>
                          </p:cTn>
                        </p:par>
                      </p:childTnLst>
                    </p:cTn>
                  </p:par>
                </p:childTnLst>
              </p:cTn>
              <p:nextCondLst>
                <p:cond evt="onClick" delay="0">
                  <p:tgtEl>
                    <p:spTgt spid="5"/>
                  </p:tgtEl>
                </p:cond>
              </p:nextCondLst>
            </p:seq>
            <p:audio>
              <p:cMediaNode vol="80000">
                <p:cTn id="54" fill="hold" display="0">
                  <p:stCondLst>
                    <p:cond delay="indefinite"/>
                  </p:stCondLst>
                  <p:endCondLst>
                    <p:cond evt="onStopAudio" delay="0">
                      <p:tgtEl>
                        <p:sldTgt/>
                      </p:tgtEl>
                    </p:cond>
                  </p:endCondLst>
                </p:cTn>
                <p:tgtEl>
                  <p:spTgt spid="5"/>
                </p:tgtEl>
              </p:cMediaNode>
            </p:audio>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7299" fill="hold"/>
                                        <p:tgtEl>
                                          <p:spTgt spid="6"/>
                                        </p:tgtEl>
                                      </p:cBhvr>
                                    </p:cmd>
                                  </p:childTnLst>
                                </p:cTn>
                              </p:par>
                            </p:childTnLst>
                          </p:cTn>
                        </p:par>
                      </p:childTnLst>
                    </p:cTn>
                  </p:par>
                </p:childTnLst>
              </p:cTn>
              <p:nextCondLst>
                <p:cond evt="onClick" delay="0">
                  <p:tgtEl>
                    <p:spTgt spid="6"/>
                  </p:tgtEl>
                </p:cond>
              </p:nextCondLst>
            </p:seq>
            <p:audio>
              <p:cMediaNode vol="80000">
                <p:cTn id="60" fill="hold" display="0">
                  <p:stCondLst>
                    <p:cond delay="indefinite"/>
                  </p:stCondLst>
                  <p:endCondLst>
                    <p:cond evt="onStopAudio" delay="0">
                      <p:tgtEl>
                        <p:sldTgt/>
                      </p:tgtEl>
                    </p:cond>
                  </p:endCondLst>
                </p:cTn>
                <p:tgtEl>
                  <p:spTgt spid="6"/>
                </p:tgtEl>
              </p:cMediaNode>
            </p:audio>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8448" fill="hold"/>
                                        <p:tgtEl>
                                          <p:spTgt spid="8"/>
                                        </p:tgtEl>
                                      </p:cBhvr>
                                    </p:cmd>
                                  </p:childTnLst>
                                </p:cTn>
                              </p:par>
                            </p:childTnLst>
                          </p:cTn>
                        </p:par>
                      </p:childTnLst>
                    </p:cTn>
                  </p:par>
                </p:childTnLst>
              </p:cTn>
              <p:nextCondLst>
                <p:cond evt="onClick" delay="0">
                  <p:tgtEl>
                    <p:spTgt spid="8"/>
                  </p:tgtEl>
                </p:cond>
              </p:nextCondLst>
            </p:seq>
            <p:audio>
              <p:cMediaNode vol="80000">
                <p:cTn id="66" fill="hold" display="0">
                  <p:stCondLst>
                    <p:cond delay="indefinite"/>
                  </p:stCondLst>
                  <p:endCondLst>
                    <p:cond evt="onStopAudio" delay="0">
                      <p:tgtEl>
                        <p:sldTgt/>
                      </p:tgtEl>
                    </p:cond>
                  </p:endCondLst>
                </p:cTn>
                <p:tgtEl>
                  <p:spTgt spid="8"/>
                </p:tgtEl>
              </p:cMediaNode>
            </p:audio>
            <p:seq concurrent="1" nextAc="seek">
              <p:cTn id="67" restart="whenNotActive" fill="hold" evtFilter="cancelBubble" nodeType="interactiveSeq">
                <p:stCondLst>
                  <p:cond evt="onClick" delay="0">
                    <p:tgtEl>
                      <p:spTgt spid="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8292" fill="hold"/>
                                        <p:tgtEl>
                                          <p:spTgt spid="9"/>
                                        </p:tgtEl>
                                      </p:cBhvr>
                                    </p:cmd>
                                  </p:childTnLst>
                                </p:cTn>
                              </p:par>
                            </p:childTnLst>
                          </p:cTn>
                        </p:par>
                      </p:childTnLst>
                    </p:cTn>
                  </p:par>
                </p:childTnLst>
              </p:cTn>
              <p:nextCondLst>
                <p:cond evt="onClick" delay="0">
                  <p:tgtEl>
                    <p:spTgt spid="9"/>
                  </p:tgtEl>
                </p:cond>
              </p:nextCondLst>
            </p:seq>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8239" fill="hold"/>
                                        <p:tgtEl>
                                          <p:spTgt spid="10"/>
                                        </p:tgtEl>
                                      </p:cBhvr>
                                    </p:cmd>
                                  </p:childTnLst>
                                </p:cTn>
                              </p:par>
                            </p:childTnLst>
                          </p:cTn>
                        </p:par>
                      </p:childTnLst>
                    </p:cTn>
                  </p:par>
                </p:childTnLst>
              </p:cTn>
              <p:nextCondLst>
                <p:cond evt="onClick" delay="0">
                  <p:tgtEl>
                    <p:spTgt spid="10"/>
                  </p:tgtEl>
                </p:cond>
              </p:nextCondLst>
            </p:seq>
            <p:audio>
              <p:cMediaNode vol="80000">
                <p:cTn id="78" fill="hold" display="0">
                  <p:stCondLst>
                    <p:cond delay="indefinite"/>
                  </p:stCondLst>
                  <p:endCondLst>
                    <p:cond evt="onStopAudio" delay="0">
                      <p:tgtEl>
                        <p:sldTgt/>
                      </p:tgtEl>
                    </p:cond>
                  </p:endCondLst>
                </p:cTn>
                <p:tgtEl>
                  <p:spTgt spid="10"/>
                </p:tgtEl>
              </p:cMediaNode>
            </p:audio>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7952" fill="hold"/>
                                        <p:tgtEl>
                                          <p:spTgt spid="11"/>
                                        </p:tgtEl>
                                      </p:cBhvr>
                                    </p:cmd>
                                  </p:childTnLst>
                                </p:cTn>
                              </p:par>
                            </p:childTnLst>
                          </p:cTn>
                        </p:par>
                      </p:childTnLst>
                    </p:cTn>
                  </p:par>
                </p:childTnLst>
              </p:cTn>
              <p:nextCondLst>
                <p:cond evt="onClick" delay="0">
                  <p:tgtEl>
                    <p:spTgt spid="11"/>
                  </p:tgtEl>
                </p:cond>
              </p:nextCondLst>
            </p:seq>
            <p:audio>
              <p:cMediaNode vol="80000">
                <p:cTn id="84" fill="hold" display="0">
                  <p:stCondLst>
                    <p:cond delay="indefinite"/>
                  </p:stCondLst>
                  <p:endCondLst>
                    <p:cond evt="onStopAudio" delay="0">
                      <p:tgtEl>
                        <p:sldTgt/>
                      </p:tgtEl>
                    </p:cond>
                  </p:endCondLst>
                </p:cTn>
                <p:tgtEl>
                  <p:spTgt spid="11"/>
                </p:tgtEl>
              </p:cMediaNode>
            </p:audio>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7848" fill="hold"/>
                                        <p:tgtEl>
                                          <p:spTgt spid="12"/>
                                        </p:tgtEl>
                                      </p:cBhvr>
                                    </p:cmd>
                                  </p:childTnLst>
                                </p:cTn>
                              </p:par>
                            </p:childTnLst>
                          </p:cTn>
                        </p:par>
                      </p:childTnLst>
                    </p:cTn>
                  </p:par>
                </p:childTnLst>
              </p:cTn>
              <p:nextCondLst>
                <p:cond evt="onClick" delay="0">
                  <p:tgtEl>
                    <p:spTgt spid="12"/>
                  </p:tgtEl>
                </p:cond>
              </p:nextCondLst>
            </p:seq>
            <p:audio>
              <p:cMediaNode vol="80000">
                <p:cTn id="90" fill="hold" display="0">
                  <p:stCondLst>
                    <p:cond delay="indefinite"/>
                  </p:stCondLst>
                  <p:endCondLst>
                    <p:cond evt="onStopAudio" delay="0">
                      <p:tgtEl>
                        <p:sldTgt/>
                      </p:tgtEl>
                    </p:cond>
                  </p:endCondLst>
                </p:cTn>
                <p:tgtEl>
                  <p:spTgt spid="12"/>
                </p:tgtEl>
              </p:cMediaNode>
            </p:audio>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9990" fill="hold"/>
                                        <p:tgtEl>
                                          <p:spTgt spid="13"/>
                                        </p:tgtEl>
                                      </p:cBhvr>
                                    </p:cmd>
                                  </p:childTnLst>
                                </p:cTn>
                              </p:par>
                            </p:childTnLst>
                          </p:cTn>
                        </p:par>
                      </p:childTnLst>
                    </p:cTn>
                  </p:par>
                </p:childTnLst>
              </p:cTn>
              <p:nextCondLst>
                <p:cond evt="onClick" delay="0">
                  <p:tgtEl>
                    <p:spTgt spid="13"/>
                  </p:tgtEl>
                </p:cond>
              </p:nextCondLst>
            </p:seq>
            <p:audio>
              <p:cMediaNode vol="80000">
                <p:cTn id="96" fill="hold" display="0">
                  <p:stCondLst>
                    <p:cond delay="indefinite"/>
                  </p:stCondLst>
                  <p:endCondLst>
                    <p:cond evt="onStopAudio" delay="0">
                      <p:tgtEl>
                        <p:sldTgt/>
                      </p:tgtEl>
                    </p:cond>
                  </p:endCondLst>
                </p:cTn>
                <p:tgtEl>
                  <p:spTgt spid="13"/>
                </p:tgtEl>
              </p:cMediaNode>
            </p:audio>
          </p:childTnLst>
        </p:cTn>
      </p:par>
    </p:tnLst>
    <p:bldLst>
      <p:bldP spid="27" grpId="0" animBg="1"/>
      <p:bldP spid="88" grpId="0" animBg="1"/>
      <p:bldP spid="89" grpId="0" animBg="1"/>
      <p:bldP spid="90" grpId="0" animBg="1"/>
      <p:bldP spid="91" grpId="0" animBg="1"/>
      <p:bldP spid="92" grpId="0" animBg="1"/>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5129" y="222668"/>
            <a:ext cx="7886700" cy="1080000"/>
          </a:xfrm>
        </p:spPr>
        <p:txBody>
          <a:bodyPr>
            <a:normAutofit/>
          </a:bodyPr>
          <a:lstStyle/>
          <a:p>
            <a:r>
              <a:rPr kumimoji="1" lang="ja-JP" altLang="en-US" sz="3500" dirty="0" smtClean="0"/>
              <a:t>にほんごで　いいましょう</a:t>
            </a:r>
            <a:endParaRPr kumimoji="1" lang="ja-JP" altLang="en-US" sz="3500" dirty="0"/>
          </a:p>
        </p:txBody>
      </p:sp>
      <p:sp>
        <p:nvSpPr>
          <p:cNvPr id="3" name="コンテンツ プレースホルダー 2"/>
          <p:cNvSpPr>
            <a:spLocks noGrp="1"/>
          </p:cNvSpPr>
          <p:nvPr>
            <p:ph idx="1"/>
          </p:nvPr>
        </p:nvSpPr>
        <p:spPr>
          <a:xfrm>
            <a:off x="361628" y="1388393"/>
            <a:ext cx="8568952" cy="5112568"/>
          </a:xfrm>
        </p:spPr>
        <p:txBody>
          <a:bodyPr anchor="t">
            <a:noAutofit/>
          </a:bodyPr>
          <a:lstStyle/>
          <a:p>
            <a:pPr marL="0" indent="0">
              <a:lnSpc>
                <a:spcPct val="150000"/>
              </a:lnSpc>
              <a:buNone/>
            </a:pPr>
            <a:r>
              <a:rPr lang="ja-JP" altLang="en-US" dirty="0" smtClean="0"/>
              <a:t>（</a:t>
            </a:r>
            <a:r>
              <a:rPr lang="en-US" altLang="ja-JP" dirty="0" smtClean="0"/>
              <a:t>1</a:t>
            </a:r>
            <a:r>
              <a:rPr lang="ja-JP" altLang="en-US" dirty="0" smtClean="0"/>
              <a:t>）　</a:t>
            </a:r>
            <a:r>
              <a:rPr lang="en-US" altLang="ja-JP" dirty="0" err="1"/>
              <a:t>bertelinga</a:t>
            </a:r>
            <a:r>
              <a:rPr lang="en-US" altLang="ja-JP" dirty="0"/>
              <a:t> </a:t>
            </a:r>
            <a:r>
              <a:rPr lang="en-US" altLang="ja-JP" dirty="0" err="1"/>
              <a:t>panjang</a:t>
            </a:r>
            <a:r>
              <a:rPr lang="en-US" altLang="ja-JP" dirty="0"/>
              <a:t> </a:t>
            </a:r>
            <a:r>
              <a:rPr lang="en-US" altLang="ja-JP" dirty="0" err="1"/>
              <a:t>dan</a:t>
            </a:r>
            <a:r>
              <a:rPr lang="en-US" altLang="ja-JP" dirty="0"/>
              <a:t> </a:t>
            </a:r>
            <a:r>
              <a:rPr lang="en-US" altLang="ja-JP" dirty="0" err="1"/>
              <a:t>sering</a:t>
            </a:r>
            <a:r>
              <a:rPr lang="en-US" altLang="ja-JP" dirty="0"/>
              <a:t> </a:t>
            </a:r>
            <a:r>
              <a:rPr lang="en-US" altLang="ja-JP" dirty="0" err="1" smtClean="0"/>
              <a:t>melompat</a:t>
            </a:r>
            <a:endParaRPr lang="ja-JP" altLang="ja-JP" dirty="0"/>
          </a:p>
          <a:p>
            <a:pPr marL="0" indent="0">
              <a:lnSpc>
                <a:spcPct val="150000"/>
              </a:lnSpc>
              <a:buNone/>
            </a:pPr>
            <a:r>
              <a:rPr lang="ja-JP" altLang="en-US" dirty="0" smtClean="0"/>
              <a:t>（</a:t>
            </a:r>
            <a:r>
              <a:rPr lang="en-US" altLang="ja-JP" dirty="0" smtClean="0"/>
              <a:t>2</a:t>
            </a:r>
            <a:r>
              <a:rPr lang="ja-JP" altLang="en-US" dirty="0" smtClean="0"/>
              <a:t>）　</a:t>
            </a:r>
            <a:r>
              <a:rPr lang="en-US" altLang="ja-JP" dirty="0" err="1"/>
              <a:t>bertempurung</a:t>
            </a:r>
            <a:r>
              <a:rPr lang="en-US" altLang="ja-JP" dirty="0"/>
              <a:t> </a:t>
            </a:r>
            <a:r>
              <a:rPr lang="en-US" altLang="ja-JP" dirty="0" err="1"/>
              <a:t>dan</a:t>
            </a:r>
            <a:r>
              <a:rPr lang="en-US" altLang="ja-JP" dirty="0"/>
              <a:t> </a:t>
            </a:r>
            <a:r>
              <a:rPr lang="en-US" altLang="ja-JP" dirty="0" err="1"/>
              <a:t>berjalan</a:t>
            </a:r>
            <a:r>
              <a:rPr lang="en-US" altLang="ja-JP" dirty="0"/>
              <a:t> </a:t>
            </a:r>
            <a:r>
              <a:rPr lang="en-US" altLang="ja-JP" dirty="0" err="1"/>
              <a:t>lambat</a:t>
            </a:r>
            <a:endParaRPr lang="ja-JP" altLang="ja-JP" dirty="0"/>
          </a:p>
          <a:p>
            <a:pPr marL="0" indent="0">
              <a:lnSpc>
                <a:spcPct val="150000"/>
              </a:lnSpc>
              <a:buNone/>
            </a:pPr>
            <a:r>
              <a:rPr lang="ja-JP" altLang="en-US" dirty="0" smtClean="0"/>
              <a:t>（</a:t>
            </a:r>
            <a:r>
              <a:rPr lang="en-US" altLang="ja-JP" dirty="0" smtClean="0"/>
              <a:t>3</a:t>
            </a:r>
            <a:r>
              <a:rPr lang="ja-JP" altLang="en-US" dirty="0" smtClean="0"/>
              <a:t>）　</a:t>
            </a:r>
            <a:r>
              <a:rPr lang="en-US" altLang="ja-JP" dirty="0" err="1"/>
              <a:t>lahir</a:t>
            </a:r>
            <a:r>
              <a:rPr lang="en-US" altLang="ja-JP" dirty="0"/>
              <a:t> </a:t>
            </a:r>
            <a:r>
              <a:rPr lang="en-US" altLang="ja-JP" dirty="0" err="1"/>
              <a:t>dari</a:t>
            </a:r>
            <a:r>
              <a:rPr lang="en-US" altLang="ja-JP" dirty="0"/>
              <a:t> </a:t>
            </a:r>
            <a:r>
              <a:rPr lang="en-US" altLang="ja-JP" dirty="0" err="1"/>
              <a:t>telur</a:t>
            </a:r>
            <a:endParaRPr lang="ja-JP" altLang="ja-JP" dirty="0"/>
          </a:p>
          <a:p>
            <a:pPr marL="0" indent="0">
              <a:lnSpc>
                <a:spcPct val="150000"/>
              </a:lnSpc>
              <a:buNone/>
            </a:pPr>
            <a:r>
              <a:rPr lang="ja-JP" altLang="en-US" dirty="0" smtClean="0"/>
              <a:t>（</a:t>
            </a:r>
            <a:r>
              <a:rPr lang="en-US" altLang="ja-JP" dirty="0" smtClean="0"/>
              <a:t>4</a:t>
            </a:r>
            <a:r>
              <a:rPr lang="ja-JP" altLang="en-US" dirty="0" smtClean="0"/>
              <a:t>）　</a:t>
            </a:r>
            <a:r>
              <a:rPr lang="en-US" altLang="ja-JP" dirty="0" err="1"/>
              <a:t>hewan</a:t>
            </a:r>
            <a:r>
              <a:rPr lang="en-US" altLang="ja-JP" dirty="0"/>
              <a:t> </a:t>
            </a:r>
            <a:r>
              <a:rPr lang="en-US" altLang="ja-JP" dirty="0" err="1"/>
              <a:t>bersuara</a:t>
            </a:r>
            <a:endParaRPr lang="ja-JP" altLang="ja-JP" dirty="0"/>
          </a:p>
          <a:p>
            <a:pPr marL="0" indent="0">
              <a:lnSpc>
                <a:spcPct val="150000"/>
              </a:lnSpc>
              <a:buNone/>
            </a:pPr>
            <a:r>
              <a:rPr lang="ja-JP" altLang="en-US" dirty="0" smtClean="0"/>
              <a:t>（</a:t>
            </a:r>
            <a:r>
              <a:rPr lang="en-US" altLang="ja-JP" dirty="0" smtClean="0"/>
              <a:t>5</a:t>
            </a:r>
            <a:r>
              <a:rPr lang="ja-JP" altLang="en-US" dirty="0" smtClean="0"/>
              <a:t>）　</a:t>
            </a:r>
            <a:r>
              <a:rPr lang="en-US" altLang="ja-JP" dirty="0" err="1"/>
              <a:t>dipelihara</a:t>
            </a:r>
            <a:r>
              <a:rPr lang="en-US" altLang="ja-JP" dirty="0"/>
              <a:t> di </a:t>
            </a:r>
            <a:r>
              <a:rPr lang="en-US" altLang="ja-JP" dirty="0" err="1"/>
              <a:t>dalam</a:t>
            </a:r>
            <a:r>
              <a:rPr lang="en-US" altLang="ja-JP" dirty="0"/>
              <a:t> </a:t>
            </a:r>
            <a:r>
              <a:rPr lang="en-US" altLang="ja-JP" dirty="0" err="1"/>
              <a:t>rumah</a:t>
            </a:r>
            <a:endParaRPr lang="ja-JP" altLang="ja-JP" dirty="0"/>
          </a:p>
          <a:p>
            <a:pPr marL="0" indent="0">
              <a:lnSpc>
                <a:spcPct val="150000"/>
              </a:lnSpc>
              <a:buNone/>
            </a:pPr>
            <a:r>
              <a:rPr lang="ja-JP" altLang="en-US" dirty="0" smtClean="0"/>
              <a:t>（</a:t>
            </a:r>
            <a:r>
              <a:rPr lang="en-US" altLang="ja-JP" dirty="0" smtClean="0"/>
              <a:t>6</a:t>
            </a:r>
            <a:r>
              <a:rPr lang="ja-JP" altLang="en-US" dirty="0" smtClean="0"/>
              <a:t>）　</a:t>
            </a:r>
            <a:r>
              <a:rPr lang="en-US" altLang="ja-JP" dirty="0" err="1"/>
              <a:t>hewan</a:t>
            </a:r>
            <a:r>
              <a:rPr lang="en-US" altLang="ja-JP" dirty="0"/>
              <a:t> yang </a:t>
            </a:r>
            <a:r>
              <a:rPr lang="en-US" altLang="ja-JP" dirty="0" err="1"/>
              <a:t>disuka</a:t>
            </a:r>
            <a:endParaRPr lang="ja-JP" altLang="ja-JP" dirty="0"/>
          </a:p>
          <a:p>
            <a:pPr marL="0" lvl="0" indent="0">
              <a:lnSpc>
                <a:spcPct val="150000"/>
              </a:lnSpc>
              <a:buNone/>
            </a:pPr>
            <a:endParaRPr lang="ja-JP" altLang="ja-JP" dirty="0"/>
          </a:p>
        </p:txBody>
      </p:sp>
      <p:grpSp>
        <p:nvGrpSpPr>
          <p:cNvPr id="5" name="グループ化 4"/>
          <p:cNvGrpSpPr/>
          <p:nvPr/>
        </p:nvGrpSpPr>
        <p:grpSpPr>
          <a:xfrm>
            <a:off x="96664" y="164647"/>
            <a:ext cx="9041649" cy="432029"/>
            <a:chOff x="96664" y="164647"/>
            <a:chExt cx="9041649" cy="432029"/>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3815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5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図 65"/>
          <p:cNvPicPr/>
          <p:nvPr/>
        </p:nvPicPr>
        <p:blipFill rotWithShape="1">
          <a:blip r:embed="rId21" cstate="print">
            <a:extLst>
              <a:ext uri="{28A0092B-C50C-407E-A947-70E740481C1C}">
                <a14:useLocalDpi xmlns:a14="http://schemas.microsoft.com/office/drawing/2010/main" val="0"/>
              </a:ext>
            </a:extLst>
          </a:blip>
          <a:srcRect l="17201"/>
          <a:stretch/>
        </p:blipFill>
        <p:spPr bwMode="auto">
          <a:xfrm flipH="1">
            <a:off x="6853430" y="1740230"/>
            <a:ext cx="1679010" cy="1473094"/>
          </a:xfrm>
          <a:prstGeom prst="rect">
            <a:avLst/>
          </a:prstGeom>
          <a:ln>
            <a:noFill/>
          </a:ln>
          <a:extLst>
            <a:ext uri="{53640926-AAD7-44D8-BBD7-CCE9431645EC}">
              <a14:shadowObscured xmlns:a14="http://schemas.microsoft.com/office/drawing/2010/main"/>
            </a:ext>
          </a:extLst>
        </p:spPr>
      </p:pic>
      <p:pic>
        <p:nvPicPr>
          <p:cNvPr id="5" name="1602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cstate="print">
            <a:extLst>
              <a:ext uri="{28A0092B-C50C-407E-A947-70E740481C1C}">
                <a14:useLocalDpi xmlns:a14="http://schemas.microsoft.com/office/drawing/2010/main" val="0"/>
              </a:ext>
            </a:extLst>
          </a:blip>
          <a:stretch>
            <a:fillRect/>
          </a:stretch>
        </p:blipFill>
        <p:spPr>
          <a:xfrm>
            <a:off x="1494706" y="1649197"/>
            <a:ext cx="360000" cy="360000"/>
          </a:xfrm>
          <a:prstGeom prst="rect">
            <a:avLst/>
          </a:prstGeom>
        </p:spPr>
      </p:pic>
      <p:pic>
        <p:nvPicPr>
          <p:cNvPr id="6" name="1602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cstate="print">
            <a:extLst>
              <a:ext uri="{28A0092B-C50C-407E-A947-70E740481C1C}">
                <a14:useLocalDpi xmlns:a14="http://schemas.microsoft.com/office/drawing/2010/main" val="0"/>
              </a:ext>
            </a:extLst>
          </a:blip>
          <a:stretch>
            <a:fillRect/>
          </a:stretch>
        </p:blipFill>
        <p:spPr>
          <a:xfrm>
            <a:off x="3589632" y="1637223"/>
            <a:ext cx="360000" cy="360000"/>
          </a:xfrm>
          <a:prstGeom prst="rect">
            <a:avLst/>
          </a:prstGeom>
        </p:spPr>
      </p:pic>
      <p:pic>
        <p:nvPicPr>
          <p:cNvPr id="8" name="16020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2" cstate="print">
            <a:extLst>
              <a:ext uri="{28A0092B-C50C-407E-A947-70E740481C1C}">
                <a14:useLocalDpi xmlns:a14="http://schemas.microsoft.com/office/drawing/2010/main" val="0"/>
              </a:ext>
            </a:extLst>
          </a:blip>
          <a:stretch>
            <a:fillRect/>
          </a:stretch>
        </p:blipFill>
        <p:spPr>
          <a:xfrm>
            <a:off x="5749294" y="1636805"/>
            <a:ext cx="360000" cy="360000"/>
          </a:xfrm>
          <a:prstGeom prst="rect">
            <a:avLst/>
          </a:prstGeom>
        </p:spPr>
      </p:pic>
      <p:pic>
        <p:nvPicPr>
          <p:cNvPr id="10" name="16020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2" cstate="print">
            <a:extLst>
              <a:ext uri="{28A0092B-C50C-407E-A947-70E740481C1C}">
                <a14:useLocalDpi xmlns:a14="http://schemas.microsoft.com/office/drawing/2010/main" val="0"/>
              </a:ext>
            </a:extLst>
          </a:blip>
          <a:stretch>
            <a:fillRect/>
          </a:stretch>
        </p:blipFill>
        <p:spPr>
          <a:xfrm>
            <a:off x="1471464" y="3991377"/>
            <a:ext cx="360000" cy="360000"/>
          </a:xfrm>
          <a:prstGeom prst="rect">
            <a:avLst/>
          </a:prstGeom>
        </p:spPr>
      </p:pic>
      <p:pic>
        <p:nvPicPr>
          <p:cNvPr id="11" name="160206">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2" cstate="print">
            <a:extLst>
              <a:ext uri="{28A0092B-C50C-407E-A947-70E740481C1C}">
                <a14:useLocalDpi xmlns:a14="http://schemas.microsoft.com/office/drawing/2010/main" val="0"/>
              </a:ext>
            </a:extLst>
          </a:blip>
          <a:stretch>
            <a:fillRect/>
          </a:stretch>
        </p:blipFill>
        <p:spPr>
          <a:xfrm>
            <a:off x="3581605" y="3999731"/>
            <a:ext cx="360000" cy="360000"/>
          </a:xfrm>
          <a:prstGeom prst="rect">
            <a:avLst/>
          </a:prstGeom>
        </p:spPr>
      </p:pic>
      <p:pic>
        <p:nvPicPr>
          <p:cNvPr id="13" name="160208">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2" cstate="print">
            <a:extLst>
              <a:ext uri="{28A0092B-C50C-407E-A947-70E740481C1C}">
                <a14:useLocalDpi xmlns:a14="http://schemas.microsoft.com/office/drawing/2010/main" val="0"/>
              </a:ext>
            </a:extLst>
          </a:blip>
          <a:stretch>
            <a:fillRect/>
          </a:stretch>
        </p:blipFill>
        <p:spPr>
          <a:xfrm>
            <a:off x="7911592" y="3996736"/>
            <a:ext cx="360000" cy="360000"/>
          </a:xfrm>
          <a:prstGeom prst="rect">
            <a:avLst/>
          </a:prstGeom>
        </p:spPr>
      </p:pic>
      <p:pic>
        <p:nvPicPr>
          <p:cNvPr id="14" name="160207">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2" cstate="print">
            <a:extLst>
              <a:ext uri="{28A0092B-C50C-407E-A947-70E740481C1C}">
                <a14:useLocalDpi xmlns:a14="http://schemas.microsoft.com/office/drawing/2010/main" val="0"/>
              </a:ext>
            </a:extLst>
          </a:blip>
          <a:stretch>
            <a:fillRect/>
          </a:stretch>
        </p:blipFill>
        <p:spPr>
          <a:xfrm>
            <a:off x="5752511" y="3995579"/>
            <a:ext cx="360000" cy="360000"/>
          </a:xfrm>
          <a:prstGeom prst="rect">
            <a:avLst/>
          </a:prstGeom>
        </p:spPr>
      </p:pic>
      <p:pic>
        <p:nvPicPr>
          <p:cNvPr id="56" name="160204">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2" cstate="print">
            <a:extLst>
              <a:ext uri="{28A0092B-C50C-407E-A947-70E740481C1C}">
                <a14:useLocalDpi xmlns:a14="http://schemas.microsoft.com/office/drawing/2010/main" val="0"/>
              </a:ext>
            </a:extLst>
          </a:blip>
          <a:stretch>
            <a:fillRect/>
          </a:stretch>
        </p:blipFill>
        <p:spPr>
          <a:xfrm>
            <a:off x="7992816" y="1616778"/>
            <a:ext cx="360000" cy="360000"/>
          </a:xfrm>
          <a:prstGeom prst="rect">
            <a:avLst/>
          </a:prstGeom>
        </p:spPr>
      </p:pic>
      <p:pic>
        <p:nvPicPr>
          <p:cNvPr id="57" name="図 56"/>
          <p:cNvPicPr/>
          <p:nvPr/>
        </p:nvPicPr>
        <p:blipFill>
          <a:blip r:embed="rId23" cstate="print">
            <a:extLst>
              <a:ext uri="{28A0092B-C50C-407E-A947-70E740481C1C}">
                <a14:useLocalDpi xmlns:a14="http://schemas.microsoft.com/office/drawing/2010/main" val="0"/>
              </a:ext>
            </a:extLst>
          </a:blip>
          <a:stretch>
            <a:fillRect/>
          </a:stretch>
        </p:blipFill>
        <p:spPr>
          <a:xfrm>
            <a:off x="541543" y="2041684"/>
            <a:ext cx="1290609" cy="938290"/>
          </a:xfrm>
          <a:prstGeom prst="rect">
            <a:avLst/>
          </a:prstGeom>
        </p:spPr>
      </p:pic>
      <p:pic>
        <p:nvPicPr>
          <p:cNvPr id="63" name="図 62"/>
          <p:cNvPicPr/>
          <p:nvPr/>
        </p:nvPicPr>
        <p:blipFill>
          <a:blip r:embed="rId24" cstate="print">
            <a:extLst>
              <a:ext uri="{28A0092B-C50C-407E-A947-70E740481C1C}">
                <a14:useLocalDpi xmlns:a14="http://schemas.microsoft.com/office/drawing/2010/main" val="0"/>
              </a:ext>
            </a:extLst>
          </a:blip>
          <a:stretch>
            <a:fillRect/>
          </a:stretch>
        </p:blipFill>
        <p:spPr>
          <a:xfrm>
            <a:off x="6846094" y="4391616"/>
            <a:ext cx="1535917" cy="1068500"/>
          </a:xfrm>
          <a:prstGeom prst="rect">
            <a:avLst/>
          </a:prstGeom>
        </p:spPr>
      </p:pic>
      <p:pic>
        <p:nvPicPr>
          <p:cNvPr id="64" name="図 63"/>
          <p:cNvPicPr/>
          <p:nvPr/>
        </p:nvPicPr>
        <p:blipFill>
          <a:blip r:embed="rId25" cstate="print">
            <a:extLst>
              <a:ext uri="{28A0092B-C50C-407E-A947-70E740481C1C}">
                <a14:useLocalDpi xmlns:a14="http://schemas.microsoft.com/office/drawing/2010/main" val="0"/>
              </a:ext>
            </a:extLst>
          </a:blip>
          <a:stretch>
            <a:fillRect/>
          </a:stretch>
        </p:blipFill>
        <p:spPr>
          <a:xfrm>
            <a:off x="2677839" y="4396949"/>
            <a:ext cx="1271497" cy="1297385"/>
          </a:xfrm>
          <a:prstGeom prst="rect">
            <a:avLst/>
          </a:prstGeom>
        </p:spPr>
      </p:pic>
      <p:pic>
        <p:nvPicPr>
          <p:cNvPr id="65" name="図 64"/>
          <p:cNvPicPr/>
          <p:nvPr/>
        </p:nvPicPr>
        <p:blipFill>
          <a:blip r:embed="rId26" cstate="print">
            <a:extLst>
              <a:ext uri="{28A0092B-C50C-407E-A947-70E740481C1C}">
                <a14:useLocalDpi xmlns:a14="http://schemas.microsoft.com/office/drawing/2010/main" val="0"/>
              </a:ext>
            </a:extLst>
          </a:blip>
          <a:stretch>
            <a:fillRect/>
          </a:stretch>
        </p:blipFill>
        <p:spPr>
          <a:xfrm>
            <a:off x="4877382" y="4395808"/>
            <a:ext cx="1152495" cy="1243524"/>
          </a:xfrm>
          <a:prstGeom prst="rect">
            <a:avLst/>
          </a:prstGeom>
        </p:spPr>
      </p:pic>
      <p:pic>
        <p:nvPicPr>
          <p:cNvPr id="67" name="図 66"/>
          <p:cNvPicPr/>
          <p:nvPr/>
        </p:nvPicPr>
        <p:blipFill>
          <a:blip r:embed="rId27" cstate="print">
            <a:extLst>
              <a:ext uri="{28A0092B-C50C-407E-A947-70E740481C1C}">
                <a14:useLocalDpi xmlns:a14="http://schemas.microsoft.com/office/drawing/2010/main" val="0"/>
              </a:ext>
            </a:extLst>
          </a:blip>
          <a:stretch>
            <a:fillRect/>
          </a:stretch>
        </p:blipFill>
        <p:spPr>
          <a:xfrm>
            <a:off x="827584" y="4780231"/>
            <a:ext cx="693420" cy="503555"/>
          </a:xfrm>
          <a:prstGeom prst="rect">
            <a:avLst/>
          </a:prstGeom>
        </p:spPr>
      </p:pic>
      <p:sp>
        <p:nvSpPr>
          <p:cNvPr id="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528471" bIns="45720" numCol="1" anchor="ctr" anchorCtr="0" compatLnSpc="1">
            <a:prstTxWarp prst="textNoShape">
              <a:avLst/>
            </a:prstTxWarp>
            <a:spAutoFit/>
          </a:bodyPr>
          <a:lstStyle/>
          <a:p>
            <a:endParaRPr lang="ja-JP" altLang="en-US"/>
          </a:p>
        </p:txBody>
      </p:sp>
      <p:sp>
        <p:nvSpPr>
          <p:cNvPr id="27" name="正方形/長方形 26"/>
          <p:cNvSpPr/>
          <p:nvPr/>
        </p:nvSpPr>
        <p:spPr>
          <a:xfrm>
            <a:off x="621085" y="3004494"/>
            <a:ext cx="1152128" cy="720000"/>
          </a:xfrm>
          <a:prstGeom prst="rect">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smtClean="0">
                <a:solidFill>
                  <a:schemeClr val="tx1"/>
                </a:solidFill>
              </a:rPr>
              <a:t>しろい</a:t>
            </a:r>
            <a:endParaRPr lang="en-US" altLang="ja-JP" sz="2400" dirty="0" smtClean="0">
              <a:solidFill>
                <a:schemeClr val="tx1"/>
              </a:solidFill>
            </a:endParaRPr>
          </a:p>
          <a:p>
            <a:pPr algn="ctr"/>
            <a:r>
              <a:rPr lang="en-US" altLang="ja-JP" sz="2000" dirty="0" err="1" smtClean="0">
                <a:solidFill>
                  <a:schemeClr val="tx1"/>
                </a:solidFill>
              </a:rPr>
              <a:t>shiroi</a:t>
            </a:r>
            <a:endParaRPr kumimoji="1" lang="ja-JP" altLang="en-US" sz="2000" dirty="0">
              <a:solidFill>
                <a:schemeClr val="tx1"/>
              </a:solidFill>
            </a:endParaRPr>
          </a:p>
        </p:txBody>
      </p:sp>
      <p:sp>
        <p:nvSpPr>
          <p:cNvPr id="15" name="角丸四角形 14"/>
          <p:cNvSpPr/>
          <p:nvPr/>
        </p:nvSpPr>
        <p:spPr>
          <a:xfrm>
            <a:off x="908841" y="1646931"/>
            <a:ext cx="576064" cy="338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1</a:t>
            </a:r>
            <a:endParaRPr kumimoji="1" lang="ja-JP" altLang="en-US" sz="2400" dirty="0"/>
          </a:p>
        </p:txBody>
      </p:sp>
      <p:sp>
        <p:nvSpPr>
          <p:cNvPr id="69" name="角丸四角形 68"/>
          <p:cNvSpPr/>
          <p:nvPr/>
        </p:nvSpPr>
        <p:spPr>
          <a:xfrm>
            <a:off x="5165821" y="3996595"/>
            <a:ext cx="576064" cy="338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7</a:t>
            </a:r>
            <a:endParaRPr kumimoji="1" lang="ja-JP" altLang="en-US" sz="2400" dirty="0"/>
          </a:p>
        </p:txBody>
      </p:sp>
      <p:sp>
        <p:nvSpPr>
          <p:cNvPr id="70" name="角丸四角形 69"/>
          <p:cNvSpPr/>
          <p:nvPr/>
        </p:nvSpPr>
        <p:spPr>
          <a:xfrm>
            <a:off x="3003416" y="1640482"/>
            <a:ext cx="576064" cy="338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t>2</a:t>
            </a:r>
          </a:p>
        </p:txBody>
      </p:sp>
      <p:sp>
        <p:nvSpPr>
          <p:cNvPr id="71" name="角丸四角形 70"/>
          <p:cNvSpPr/>
          <p:nvPr/>
        </p:nvSpPr>
        <p:spPr>
          <a:xfrm>
            <a:off x="5160530" y="1632992"/>
            <a:ext cx="576064" cy="3646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3</a:t>
            </a:r>
            <a:endParaRPr kumimoji="1" lang="ja-JP" altLang="en-US" sz="2400" dirty="0"/>
          </a:p>
        </p:txBody>
      </p:sp>
      <p:sp>
        <p:nvSpPr>
          <p:cNvPr id="72" name="角丸四角形 71"/>
          <p:cNvSpPr/>
          <p:nvPr/>
        </p:nvSpPr>
        <p:spPr>
          <a:xfrm>
            <a:off x="7404903" y="1611770"/>
            <a:ext cx="576064" cy="338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4</a:t>
            </a:r>
            <a:endParaRPr kumimoji="1" lang="ja-JP" altLang="en-US" sz="2400" dirty="0"/>
          </a:p>
        </p:txBody>
      </p:sp>
      <p:sp>
        <p:nvSpPr>
          <p:cNvPr id="73" name="角丸四角形 72"/>
          <p:cNvSpPr/>
          <p:nvPr/>
        </p:nvSpPr>
        <p:spPr>
          <a:xfrm>
            <a:off x="884643" y="3987685"/>
            <a:ext cx="576064" cy="338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5</a:t>
            </a:r>
            <a:endParaRPr kumimoji="1" lang="ja-JP" altLang="en-US" sz="2400" dirty="0"/>
          </a:p>
        </p:txBody>
      </p:sp>
      <p:sp>
        <p:nvSpPr>
          <p:cNvPr id="74" name="角丸四角形 73"/>
          <p:cNvSpPr/>
          <p:nvPr/>
        </p:nvSpPr>
        <p:spPr>
          <a:xfrm>
            <a:off x="2996016" y="4003753"/>
            <a:ext cx="576064" cy="338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6</a:t>
            </a:r>
            <a:endParaRPr kumimoji="1" lang="ja-JP" altLang="en-US" sz="2400" dirty="0"/>
          </a:p>
        </p:txBody>
      </p:sp>
      <p:sp>
        <p:nvSpPr>
          <p:cNvPr id="87" name="角丸四角形 86"/>
          <p:cNvSpPr/>
          <p:nvPr/>
        </p:nvSpPr>
        <p:spPr>
          <a:xfrm>
            <a:off x="7326021" y="3994229"/>
            <a:ext cx="576064" cy="338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t>8</a:t>
            </a:r>
            <a:endParaRPr kumimoji="1" lang="ja-JP" altLang="en-US" sz="2400" dirty="0"/>
          </a:p>
        </p:txBody>
      </p:sp>
      <p:sp>
        <p:nvSpPr>
          <p:cNvPr id="88" name="正方形/長方形 87"/>
          <p:cNvSpPr/>
          <p:nvPr/>
        </p:nvSpPr>
        <p:spPr>
          <a:xfrm>
            <a:off x="2751417" y="2999081"/>
            <a:ext cx="1152128" cy="720000"/>
          </a:xfrm>
          <a:prstGeom prst="rect">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smtClean="0">
                <a:solidFill>
                  <a:schemeClr val="tx1"/>
                </a:solidFill>
              </a:rPr>
              <a:t>くろい</a:t>
            </a:r>
            <a:endParaRPr lang="en-US" altLang="ja-JP" sz="2400" dirty="0" smtClean="0">
              <a:solidFill>
                <a:schemeClr val="tx1"/>
              </a:solidFill>
            </a:endParaRPr>
          </a:p>
          <a:p>
            <a:pPr algn="ctr"/>
            <a:r>
              <a:rPr lang="en-US" altLang="ja-JP" sz="2000" dirty="0" err="1" smtClean="0">
                <a:solidFill>
                  <a:schemeClr val="tx1"/>
                </a:solidFill>
              </a:rPr>
              <a:t>kuroi</a:t>
            </a:r>
            <a:endParaRPr kumimoji="1" lang="ja-JP" altLang="en-US" sz="2000" dirty="0">
              <a:solidFill>
                <a:schemeClr val="tx1"/>
              </a:solidFill>
            </a:endParaRPr>
          </a:p>
        </p:txBody>
      </p:sp>
      <p:sp>
        <p:nvSpPr>
          <p:cNvPr id="89" name="正方形/長方形 88"/>
          <p:cNvSpPr/>
          <p:nvPr/>
        </p:nvSpPr>
        <p:spPr>
          <a:xfrm>
            <a:off x="4638653" y="3011748"/>
            <a:ext cx="1678115" cy="720000"/>
          </a:xfrm>
          <a:prstGeom prst="rect">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smtClean="0">
                <a:solidFill>
                  <a:schemeClr val="tx1"/>
                </a:solidFill>
              </a:rPr>
              <a:t>ちゃいろ</a:t>
            </a:r>
            <a:r>
              <a:rPr lang="ja-JP" altLang="en-US" sz="2400" dirty="0">
                <a:solidFill>
                  <a:schemeClr val="tx1"/>
                </a:solidFill>
              </a:rPr>
              <a:t>い</a:t>
            </a:r>
            <a:endParaRPr lang="en-US" altLang="ja-JP" sz="2400" dirty="0" smtClean="0">
              <a:solidFill>
                <a:schemeClr val="tx1"/>
              </a:solidFill>
            </a:endParaRPr>
          </a:p>
          <a:p>
            <a:pPr algn="ctr"/>
            <a:r>
              <a:rPr lang="en-US" altLang="ja-JP" sz="2000" dirty="0" err="1" smtClean="0">
                <a:solidFill>
                  <a:schemeClr val="tx1"/>
                </a:solidFill>
              </a:rPr>
              <a:t>chairoi</a:t>
            </a:r>
            <a:endParaRPr kumimoji="1" lang="ja-JP" altLang="en-US" sz="2000" dirty="0">
              <a:solidFill>
                <a:schemeClr val="tx1"/>
              </a:solidFill>
            </a:endParaRPr>
          </a:p>
        </p:txBody>
      </p:sp>
      <p:sp>
        <p:nvSpPr>
          <p:cNvPr id="91" name="正方形/長方形 90"/>
          <p:cNvSpPr/>
          <p:nvPr/>
        </p:nvSpPr>
        <p:spPr>
          <a:xfrm>
            <a:off x="501805" y="5589240"/>
            <a:ext cx="1351411" cy="720000"/>
          </a:xfrm>
          <a:prstGeom prst="rect">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smtClean="0">
                <a:solidFill>
                  <a:schemeClr val="tx1"/>
                </a:solidFill>
              </a:rPr>
              <a:t>ちいさ</a:t>
            </a:r>
            <a:r>
              <a:rPr lang="ja-JP" altLang="en-US" sz="2400" dirty="0">
                <a:solidFill>
                  <a:schemeClr val="tx1"/>
                </a:solidFill>
              </a:rPr>
              <a:t>い</a:t>
            </a:r>
            <a:endParaRPr lang="en-US" altLang="ja-JP" sz="2400" dirty="0" smtClean="0">
              <a:solidFill>
                <a:schemeClr val="tx1"/>
              </a:solidFill>
            </a:endParaRPr>
          </a:p>
          <a:p>
            <a:pPr algn="ctr"/>
            <a:r>
              <a:rPr lang="en-US" altLang="ja-JP" sz="2000" dirty="0" err="1" smtClean="0">
                <a:solidFill>
                  <a:schemeClr val="tx1"/>
                </a:solidFill>
              </a:rPr>
              <a:t>chiisai</a:t>
            </a:r>
            <a:endParaRPr kumimoji="1" lang="ja-JP" altLang="en-US" sz="2000" dirty="0">
              <a:solidFill>
                <a:schemeClr val="tx1"/>
              </a:solidFill>
            </a:endParaRPr>
          </a:p>
        </p:txBody>
      </p:sp>
      <p:sp>
        <p:nvSpPr>
          <p:cNvPr id="92" name="正方形/長方形 91"/>
          <p:cNvSpPr/>
          <p:nvPr/>
        </p:nvSpPr>
        <p:spPr>
          <a:xfrm>
            <a:off x="2515481" y="5579715"/>
            <a:ext cx="1505729" cy="720000"/>
          </a:xfrm>
          <a:prstGeom prst="rect">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smtClean="0">
                <a:solidFill>
                  <a:schemeClr val="tx1"/>
                </a:solidFill>
              </a:rPr>
              <a:t>おとなし</a:t>
            </a:r>
            <a:r>
              <a:rPr lang="ja-JP" altLang="en-US" sz="2400" dirty="0">
                <a:solidFill>
                  <a:schemeClr val="tx1"/>
                </a:solidFill>
              </a:rPr>
              <a:t>い</a:t>
            </a:r>
            <a:endParaRPr lang="en-US" altLang="ja-JP" sz="2400" dirty="0" smtClean="0">
              <a:solidFill>
                <a:schemeClr val="tx1"/>
              </a:solidFill>
            </a:endParaRPr>
          </a:p>
          <a:p>
            <a:pPr algn="ctr"/>
            <a:r>
              <a:rPr lang="en-US" altLang="ja-JP" sz="2000" dirty="0" err="1" smtClean="0">
                <a:solidFill>
                  <a:schemeClr val="tx1"/>
                </a:solidFill>
              </a:rPr>
              <a:t>otonashii</a:t>
            </a:r>
            <a:endParaRPr kumimoji="1" lang="ja-JP" altLang="en-US" sz="2000" dirty="0">
              <a:solidFill>
                <a:schemeClr val="tx1"/>
              </a:solidFill>
            </a:endParaRPr>
          </a:p>
        </p:txBody>
      </p:sp>
      <p:sp>
        <p:nvSpPr>
          <p:cNvPr id="93" name="正方形/長方形 92"/>
          <p:cNvSpPr/>
          <p:nvPr/>
        </p:nvSpPr>
        <p:spPr>
          <a:xfrm>
            <a:off x="4713397" y="5589240"/>
            <a:ext cx="1475354" cy="720000"/>
          </a:xfrm>
          <a:prstGeom prst="rect">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smtClean="0">
                <a:solidFill>
                  <a:schemeClr val="tx1"/>
                </a:solidFill>
              </a:rPr>
              <a:t>きれいな</a:t>
            </a:r>
            <a:endParaRPr lang="en-US" altLang="ja-JP" sz="2400" dirty="0" smtClean="0">
              <a:solidFill>
                <a:schemeClr val="tx1"/>
              </a:solidFill>
            </a:endParaRPr>
          </a:p>
          <a:p>
            <a:pPr algn="ctr"/>
            <a:r>
              <a:rPr lang="en-US" altLang="ja-JP" sz="2000" dirty="0" err="1" smtClean="0">
                <a:solidFill>
                  <a:schemeClr val="tx1"/>
                </a:solidFill>
              </a:rPr>
              <a:t>kireina</a:t>
            </a:r>
            <a:endParaRPr kumimoji="1" lang="ja-JP" altLang="en-US" sz="2000" dirty="0">
              <a:solidFill>
                <a:schemeClr val="tx1"/>
              </a:solidFill>
            </a:endParaRPr>
          </a:p>
        </p:txBody>
      </p:sp>
      <p:sp>
        <p:nvSpPr>
          <p:cNvPr id="94" name="正方形/長方形 93"/>
          <p:cNvSpPr/>
          <p:nvPr/>
        </p:nvSpPr>
        <p:spPr>
          <a:xfrm>
            <a:off x="6932073" y="5589240"/>
            <a:ext cx="1369801" cy="720000"/>
          </a:xfrm>
          <a:prstGeom prst="rect">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smtClean="0">
                <a:solidFill>
                  <a:schemeClr val="tx1"/>
                </a:solidFill>
              </a:rPr>
              <a:t>げんきな</a:t>
            </a:r>
            <a:endParaRPr lang="en-US" altLang="ja-JP" sz="2400" dirty="0" smtClean="0">
              <a:solidFill>
                <a:schemeClr val="tx1"/>
              </a:solidFill>
            </a:endParaRPr>
          </a:p>
          <a:p>
            <a:pPr algn="ctr"/>
            <a:r>
              <a:rPr lang="en-US" altLang="ja-JP" sz="2000" dirty="0" err="1" smtClean="0">
                <a:solidFill>
                  <a:schemeClr val="tx1"/>
                </a:solidFill>
              </a:rPr>
              <a:t>genkina</a:t>
            </a:r>
            <a:endParaRPr kumimoji="1" lang="ja-JP" altLang="en-US" sz="2000" dirty="0">
              <a:solidFill>
                <a:schemeClr val="tx1"/>
              </a:solidFill>
            </a:endParaRPr>
          </a:p>
        </p:txBody>
      </p:sp>
      <p:pic>
        <p:nvPicPr>
          <p:cNvPr id="4" name="160200">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8" cstate="print">
            <a:extLst>
              <a:ext uri="{28A0092B-C50C-407E-A947-70E740481C1C}">
                <a14:useLocalDpi xmlns:a14="http://schemas.microsoft.com/office/drawing/2010/main" val="0"/>
              </a:ext>
            </a:extLst>
          </a:blip>
          <a:stretch>
            <a:fillRect/>
          </a:stretch>
        </p:blipFill>
        <p:spPr>
          <a:xfrm>
            <a:off x="4536016" y="497682"/>
            <a:ext cx="540040" cy="487362"/>
          </a:xfrm>
          <a:prstGeom prst="rect">
            <a:avLst/>
          </a:prstGeom>
        </p:spPr>
      </p:pic>
      <p:grpSp>
        <p:nvGrpSpPr>
          <p:cNvPr id="50" name="グループ化 49"/>
          <p:cNvGrpSpPr/>
          <p:nvPr/>
        </p:nvGrpSpPr>
        <p:grpSpPr>
          <a:xfrm>
            <a:off x="96664" y="164647"/>
            <a:ext cx="9041649" cy="432029"/>
            <a:chOff x="96664" y="164647"/>
            <a:chExt cx="9041649" cy="432029"/>
          </a:xfrm>
        </p:grpSpPr>
        <p:pic>
          <p:nvPicPr>
            <p:cNvPr id="51" name="Picture 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3" name="直線コネクタ 52"/>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
        <p:nvSpPr>
          <p:cNvPr id="54" name="タイトル 6"/>
          <p:cNvSpPr txBox="1">
            <a:spLocks/>
          </p:cNvSpPr>
          <p:nvPr/>
        </p:nvSpPr>
        <p:spPr>
          <a:xfrm>
            <a:off x="179388" y="201613"/>
            <a:ext cx="7920037" cy="1079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3500" dirty="0" smtClean="0"/>
              <a:t>きいて　いいましょう　</a:t>
            </a:r>
            <a:r>
              <a:rPr lang="en-US" altLang="ja-JP" sz="3500" dirty="0" smtClean="0">
                <a:latin typeface="+mn-ea"/>
                <a:ea typeface="+mn-ea"/>
              </a:rPr>
              <a:t>2</a:t>
            </a:r>
            <a:r>
              <a:rPr lang="ja-JP" altLang="en-US" sz="3500" dirty="0" smtClean="0"/>
              <a:t> 　　　</a:t>
            </a:r>
            <a:r>
              <a:rPr lang="en-US" altLang="ja-JP" sz="3500" dirty="0" smtClean="0">
                <a:latin typeface="+mj-ea"/>
              </a:rPr>
              <a:t> </a:t>
            </a:r>
            <a:endParaRPr lang="ja-JP" altLang="en-US" sz="3500" dirty="0">
              <a:latin typeface="+mj-ea"/>
            </a:endParaRPr>
          </a:p>
        </p:txBody>
      </p:sp>
      <p:sp>
        <p:nvSpPr>
          <p:cNvPr id="55" name="正方形/長方形 54"/>
          <p:cNvSpPr/>
          <p:nvPr/>
        </p:nvSpPr>
        <p:spPr>
          <a:xfrm>
            <a:off x="7013370" y="2996952"/>
            <a:ext cx="1486552" cy="720000"/>
          </a:xfrm>
          <a:prstGeom prst="rect">
            <a:avLst/>
          </a:prstGeom>
          <a:ln w="19050">
            <a:solidFill>
              <a:srgbClr val="048C6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smtClean="0">
                <a:solidFill>
                  <a:schemeClr val="tx1"/>
                </a:solidFill>
              </a:rPr>
              <a:t>おおき</a:t>
            </a:r>
            <a:r>
              <a:rPr lang="ja-JP" altLang="en-US" sz="2400" dirty="0">
                <a:solidFill>
                  <a:schemeClr val="tx1"/>
                </a:solidFill>
              </a:rPr>
              <a:t>い</a:t>
            </a:r>
            <a:endParaRPr lang="en-US" altLang="ja-JP" sz="2400" dirty="0" smtClean="0">
              <a:solidFill>
                <a:schemeClr val="tx1"/>
              </a:solidFill>
            </a:endParaRPr>
          </a:p>
          <a:p>
            <a:pPr algn="ctr"/>
            <a:r>
              <a:rPr lang="en-US" altLang="ja-JP" sz="2000" dirty="0" err="1" smtClean="0">
                <a:solidFill>
                  <a:schemeClr val="tx1"/>
                </a:solidFill>
              </a:rPr>
              <a:t>ookii</a:t>
            </a:r>
            <a:endParaRPr kumimoji="1" lang="ja-JP" altLang="en-US" sz="2000" dirty="0">
              <a:solidFill>
                <a:schemeClr val="tx1"/>
              </a:solidFill>
            </a:endParaRPr>
          </a:p>
        </p:txBody>
      </p:sp>
      <p:pic>
        <p:nvPicPr>
          <p:cNvPr id="58" name="図 57"/>
          <p:cNvPicPr/>
          <p:nvPr/>
        </p:nvPicPr>
        <p:blipFill>
          <a:blip r:embed="rId30" cstate="print">
            <a:extLst>
              <a:ext uri="{28A0092B-C50C-407E-A947-70E740481C1C}">
                <a14:useLocalDpi xmlns:a14="http://schemas.microsoft.com/office/drawing/2010/main" val="0"/>
              </a:ext>
            </a:extLst>
          </a:blip>
          <a:stretch>
            <a:fillRect/>
          </a:stretch>
        </p:blipFill>
        <p:spPr>
          <a:xfrm>
            <a:off x="2645501" y="2041684"/>
            <a:ext cx="1291529" cy="938290"/>
          </a:xfrm>
          <a:prstGeom prst="rect">
            <a:avLst/>
          </a:prstGeom>
        </p:spPr>
      </p:pic>
      <p:pic>
        <p:nvPicPr>
          <p:cNvPr id="59" name="図 58"/>
          <p:cNvPicPr/>
          <p:nvPr/>
        </p:nvPicPr>
        <p:blipFill>
          <a:blip r:embed="rId31" cstate="print">
            <a:extLst>
              <a:ext uri="{28A0092B-C50C-407E-A947-70E740481C1C}">
                <a14:useLocalDpi xmlns:a14="http://schemas.microsoft.com/office/drawing/2010/main" val="0"/>
              </a:ext>
            </a:extLst>
          </a:blip>
          <a:stretch>
            <a:fillRect/>
          </a:stretch>
        </p:blipFill>
        <p:spPr>
          <a:xfrm>
            <a:off x="4815266" y="2054581"/>
            <a:ext cx="1290609" cy="938290"/>
          </a:xfrm>
          <a:prstGeom prst="rect">
            <a:avLst/>
          </a:prstGeom>
        </p:spPr>
      </p:pic>
      <p:sp>
        <p:nvSpPr>
          <p:cNvPr id="68" name="テキスト ボックス 67"/>
          <p:cNvSpPr txBox="1"/>
          <p:nvPr/>
        </p:nvSpPr>
        <p:spPr>
          <a:xfrm>
            <a:off x="5586881" y="5205606"/>
            <a:ext cx="1100740" cy="369332"/>
          </a:xfrm>
          <a:prstGeom prst="rect">
            <a:avLst/>
          </a:prstGeom>
          <a:noFill/>
        </p:spPr>
        <p:txBody>
          <a:bodyPr wrap="square" rtlCol="0">
            <a:spAutoFit/>
          </a:bodyPr>
          <a:lstStyle/>
          <a:p>
            <a:r>
              <a:rPr lang="en-US" altLang="ja-JP" dirty="0" err="1" smtClean="0"/>
              <a:t>cantik</a:t>
            </a:r>
            <a:endParaRPr lang="ja-JP" altLang="ja-JP" dirty="0"/>
          </a:p>
        </p:txBody>
      </p:sp>
      <p:sp>
        <p:nvSpPr>
          <p:cNvPr id="75" name="テキスト ボックス 74"/>
          <p:cNvSpPr txBox="1"/>
          <p:nvPr/>
        </p:nvSpPr>
        <p:spPr>
          <a:xfrm>
            <a:off x="3469927" y="4542206"/>
            <a:ext cx="1100740" cy="369332"/>
          </a:xfrm>
          <a:prstGeom prst="rect">
            <a:avLst/>
          </a:prstGeom>
          <a:noFill/>
        </p:spPr>
        <p:txBody>
          <a:bodyPr wrap="square" rtlCol="0">
            <a:spAutoFit/>
          </a:bodyPr>
          <a:lstStyle/>
          <a:p>
            <a:r>
              <a:rPr lang="en-US" altLang="ja-JP" dirty="0" err="1" smtClean="0"/>
              <a:t>kalem</a:t>
            </a:r>
            <a:endParaRPr lang="ja-JP" altLang="ja-JP" dirty="0"/>
          </a:p>
        </p:txBody>
      </p:sp>
      <p:sp>
        <p:nvSpPr>
          <p:cNvPr id="76" name="テキスト ボックス 75"/>
          <p:cNvSpPr txBox="1"/>
          <p:nvPr/>
        </p:nvSpPr>
        <p:spPr>
          <a:xfrm>
            <a:off x="7314926" y="4408527"/>
            <a:ext cx="1100740" cy="369332"/>
          </a:xfrm>
          <a:prstGeom prst="rect">
            <a:avLst/>
          </a:prstGeom>
          <a:noFill/>
        </p:spPr>
        <p:txBody>
          <a:bodyPr wrap="square" rtlCol="0">
            <a:spAutoFit/>
          </a:bodyPr>
          <a:lstStyle/>
          <a:p>
            <a:r>
              <a:rPr lang="en-US" altLang="ja-JP" dirty="0" err="1" smtClean="0"/>
              <a:t>lincah</a:t>
            </a:r>
            <a:endParaRPr lang="ja-JP" altLang="ja-JP" dirty="0"/>
          </a:p>
        </p:txBody>
      </p:sp>
    </p:spTree>
    <p:extLst>
      <p:ext uri="{BB962C8B-B14F-4D97-AF65-F5344CB8AC3E}">
        <p14:creationId xmlns:p14="http://schemas.microsoft.com/office/powerpoint/2010/main" val="107643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25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250"/>
                                        <p:tgtEl>
                                          <p:spTgt spid="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25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250"/>
                                        <p:tgtEl>
                                          <p:spTgt spid="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250"/>
                                        <p:tgtEl>
                                          <p:spTgt spid="9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fade">
                                      <p:cBhvr>
                                        <p:cTn id="37" dur="250"/>
                                        <p:tgtEl>
                                          <p:spTgt spid="9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25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06891" fill="hold"/>
                                        <p:tgtEl>
                                          <p:spTgt spid="4"/>
                                        </p:tgtEl>
                                      </p:cBhvr>
                                    </p:cmd>
                                  </p:childTnLst>
                                </p:cTn>
                              </p:par>
                            </p:childTnLst>
                          </p:cTn>
                        </p:par>
                      </p:childTnLst>
                    </p:cTn>
                  </p:par>
                </p:childTnLst>
              </p:cTn>
              <p:nextCondLst>
                <p:cond evt="onClick" delay="0">
                  <p:tgtEl>
                    <p:spTgt spid="4"/>
                  </p:tgtEl>
                </p:cond>
              </p:nextCondLst>
            </p:seq>
            <p:audio>
              <p:cMediaNode vol="80000">
                <p:cTn id="48" fill="hold" display="0">
                  <p:stCondLst>
                    <p:cond delay="indefinite"/>
                  </p:stCondLst>
                  <p:endCondLst>
                    <p:cond evt="onStopAudio" delay="0">
                      <p:tgtEl>
                        <p:sldTgt/>
                      </p:tgtEl>
                    </p:cond>
                  </p:endCondLst>
                </p:cTn>
                <p:tgtEl>
                  <p:spTgt spid="4"/>
                </p:tgtEl>
              </p:cMediaNode>
            </p:audio>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12068" fill="hold"/>
                                        <p:tgtEl>
                                          <p:spTgt spid="5"/>
                                        </p:tgtEl>
                                      </p:cBhvr>
                                    </p:cmd>
                                  </p:childTnLst>
                                </p:cTn>
                              </p:par>
                            </p:childTnLst>
                          </p:cTn>
                        </p:par>
                      </p:childTnLst>
                    </p:cTn>
                  </p:par>
                </p:childTnLst>
              </p:cTn>
              <p:nextCondLst>
                <p:cond evt="onClick" delay="0">
                  <p:tgtEl>
                    <p:spTgt spid="5"/>
                  </p:tgtEl>
                </p:cond>
              </p:nextCondLst>
            </p:seq>
            <p:audio>
              <p:cMediaNode vol="80000">
                <p:cTn id="54" fill="hold" display="0">
                  <p:stCondLst>
                    <p:cond delay="indefinite"/>
                  </p:stCondLst>
                  <p:endCondLst>
                    <p:cond evt="onStopAudio" delay="0">
                      <p:tgtEl>
                        <p:sldTgt/>
                      </p:tgtEl>
                    </p:cond>
                  </p:endCondLst>
                </p:cTn>
                <p:tgtEl>
                  <p:spTgt spid="5"/>
                </p:tgtEl>
              </p:cMediaNode>
            </p:audio>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1755" fill="hold"/>
                                        <p:tgtEl>
                                          <p:spTgt spid="6"/>
                                        </p:tgtEl>
                                      </p:cBhvr>
                                    </p:cmd>
                                  </p:childTnLst>
                                </p:cTn>
                              </p:par>
                            </p:childTnLst>
                          </p:cTn>
                        </p:par>
                      </p:childTnLst>
                    </p:cTn>
                  </p:par>
                </p:childTnLst>
              </p:cTn>
              <p:nextCondLst>
                <p:cond evt="onClick" delay="0">
                  <p:tgtEl>
                    <p:spTgt spid="6"/>
                  </p:tgtEl>
                </p:cond>
              </p:nextCondLst>
            </p:seq>
            <p:audio>
              <p:cMediaNode vol="80000">
                <p:cTn id="60" fill="hold" display="0">
                  <p:stCondLst>
                    <p:cond delay="indefinite"/>
                  </p:stCondLst>
                  <p:endCondLst>
                    <p:cond evt="onStopAudio" delay="0">
                      <p:tgtEl>
                        <p:sldTgt/>
                      </p:tgtEl>
                    </p:cond>
                  </p:endCondLst>
                </p:cTn>
                <p:tgtEl>
                  <p:spTgt spid="6"/>
                </p:tgtEl>
              </p:cMediaNode>
            </p:audio>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2903" fill="hold"/>
                                        <p:tgtEl>
                                          <p:spTgt spid="8"/>
                                        </p:tgtEl>
                                      </p:cBhvr>
                                    </p:cmd>
                                  </p:childTnLst>
                                </p:cTn>
                              </p:par>
                            </p:childTnLst>
                          </p:cTn>
                        </p:par>
                      </p:childTnLst>
                    </p:cTn>
                  </p:par>
                </p:childTnLst>
              </p:cTn>
              <p:nextCondLst>
                <p:cond evt="onClick" delay="0">
                  <p:tgtEl>
                    <p:spTgt spid="8"/>
                  </p:tgtEl>
                </p:cond>
              </p:nextCondLst>
            </p:seq>
            <p:audio>
              <p:cMediaNode vol="80000">
                <p:cTn id="66" fill="hold" display="0">
                  <p:stCondLst>
                    <p:cond delay="indefinite"/>
                  </p:stCondLst>
                  <p:endCondLst>
                    <p:cond evt="onStopAudio" delay="0">
                      <p:tgtEl>
                        <p:sldTgt/>
                      </p:tgtEl>
                    </p:cond>
                  </p:endCondLst>
                </p:cTn>
                <p:tgtEl>
                  <p:spTgt spid="8"/>
                </p:tgtEl>
              </p:cMediaNode>
            </p:audio>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13020" fill="hold"/>
                                        <p:tgtEl>
                                          <p:spTgt spid="10"/>
                                        </p:tgtEl>
                                      </p:cBhvr>
                                    </p:cmd>
                                  </p:childTnLst>
                                </p:cTn>
                              </p:par>
                            </p:childTnLst>
                          </p:cTn>
                        </p:par>
                      </p:childTnLst>
                    </p:cTn>
                  </p:par>
                </p:childTnLst>
              </p:cTn>
              <p:nextCondLst>
                <p:cond evt="onClick" delay="0">
                  <p:tgtEl>
                    <p:spTgt spid="10"/>
                  </p:tgtEl>
                </p:cond>
              </p:nextCondLst>
            </p:seq>
            <p:audio>
              <p:cMediaNode vol="80000">
                <p:cTn id="72" fill="hold" display="0">
                  <p:stCondLst>
                    <p:cond delay="indefinite"/>
                  </p:stCondLst>
                  <p:endCondLst>
                    <p:cond evt="onStopAudio" delay="0">
                      <p:tgtEl>
                        <p:sldTgt/>
                      </p:tgtEl>
                    </p:cond>
                  </p:endCondLst>
                </p:cTn>
                <p:tgtEl>
                  <p:spTgt spid="10"/>
                </p:tgtEl>
              </p:cMediaNode>
            </p:audio>
            <p:seq concurrent="1" nextAc="seek">
              <p:cTn id="73" restart="whenNotActive" fill="hold" evtFilter="cancelBubble" nodeType="interactiveSeq">
                <p:stCondLst>
                  <p:cond evt="onClick" delay="0">
                    <p:tgtEl>
                      <p:spTgt spid="11"/>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15397" fill="hold"/>
                                        <p:tgtEl>
                                          <p:spTgt spid="11"/>
                                        </p:tgtEl>
                                      </p:cBhvr>
                                    </p:cmd>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1"/>
                </p:tgtEl>
              </p:cMediaNode>
            </p:audio>
            <p:seq concurrent="1" nextAc="seek">
              <p:cTn id="79" restart="whenNotActive" fill="hold" evtFilter="cancelBubble" nodeType="interactiveSeq">
                <p:stCondLst>
                  <p:cond evt="onClick" delay="0">
                    <p:tgtEl>
                      <p:spTgt spid="13"/>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13113" fill="hold"/>
                                        <p:tgtEl>
                                          <p:spTgt spid="13"/>
                                        </p:tgtEl>
                                      </p:cBhvr>
                                    </p:cmd>
                                  </p:childTnLst>
                                </p:cTn>
                              </p:par>
                            </p:childTnLst>
                          </p:cTn>
                        </p:par>
                      </p:childTnLst>
                    </p:cTn>
                  </p:par>
                </p:childTnLst>
              </p:cTn>
              <p:nextCondLst>
                <p:cond evt="onClick" delay="0">
                  <p:tgtEl>
                    <p:spTgt spid="13"/>
                  </p:tgtEl>
                </p:cond>
              </p:nextCondLst>
            </p:seq>
            <p:audio>
              <p:cMediaNode vol="80000">
                <p:cTn id="84" fill="hold" display="0">
                  <p:stCondLst>
                    <p:cond delay="indefinite"/>
                  </p:stCondLst>
                  <p:endCondLst>
                    <p:cond evt="onStopAudio" delay="0">
                      <p:tgtEl>
                        <p:sldTgt/>
                      </p:tgtEl>
                    </p:cond>
                  </p:endCondLst>
                </p:cTn>
                <p:tgtEl>
                  <p:spTgt spid="13"/>
                </p:tgtEl>
              </p:cMediaNode>
            </p:audio>
            <p:seq concurrent="1" nextAc="seek">
              <p:cTn id="85" restart="whenNotActive" fill="hold" evtFilter="cancelBubble" nodeType="interactiveSeq">
                <p:stCondLst>
                  <p:cond evt="onClick" delay="0">
                    <p:tgtEl>
                      <p:spTgt spid="14"/>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13046" fill="hold"/>
                                        <p:tgtEl>
                                          <p:spTgt spid="14"/>
                                        </p:tgtEl>
                                      </p:cBhvr>
                                    </p:cmd>
                                  </p:childTnLst>
                                </p:cTn>
                              </p:par>
                            </p:childTnLst>
                          </p:cTn>
                        </p:par>
                      </p:childTnLst>
                    </p:cTn>
                  </p:par>
                </p:childTnLst>
              </p:cTn>
              <p:nextCondLst>
                <p:cond evt="onClick" delay="0">
                  <p:tgtEl>
                    <p:spTgt spid="14"/>
                  </p:tgtEl>
                </p:cond>
              </p:nextCondLst>
            </p:seq>
            <p:audio>
              <p:cMediaNode vol="80000">
                <p:cTn id="90" fill="hold" display="0">
                  <p:stCondLst>
                    <p:cond delay="indefinite"/>
                  </p:stCondLst>
                  <p:endCondLst>
                    <p:cond evt="onStopAudio" delay="0">
                      <p:tgtEl>
                        <p:sldTgt/>
                      </p:tgtEl>
                    </p:cond>
                  </p:endCondLst>
                </p:cTn>
                <p:tgtEl>
                  <p:spTgt spid="14"/>
                </p:tgtEl>
              </p:cMediaNode>
            </p:audio>
            <p:seq concurrent="1" nextAc="seek">
              <p:cTn id="91" restart="whenNotActive" fill="hold" evtFilter="cancelBubble" nodeType="interactiveSeq">
                <p:stCondLst>
                  <p:cond evt="onClick" delay="0">
                    <p:tgtEl>
                      <p:spTgt spid="56"/>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13438" fill="hold"/>
                                        <p:tgtEl>
                                          <p:spTgt spid="56"/>
                                        </p:tgtEl>
                                      </p:cBhvr>
                                    </p:cmd>
                                  </p:childTnLst>
                                </p:cTn>
                              </p:par>
                            </p:childTnLst>
                          </p:cTn>
                        </p:par>
                      </p:childTnLst>
                    </p:cTn>
                  </p:par>
                </p:childTnLst>
              </p:cTn>
              <p:nextCondLst>
                <p:cond evt="onClick" delay="0">
                  <p:tgtEl>
                    <p:spTgt spid="56"/>
                  </p:tgtEl>
                </p:cond>
              </p:nextCondLst>
            </p:seq>
            <p:audio>
              <p:cMediaNode vol="80000">
                <p:cTn id="96" fill="hold" display="0">
                  <p:stCondLst>
                    <p:cond delay="indefinite"/>
                  </p:stCondLst>
                  <p:endCondLst>
                    <p:cond evt="onStopAudio" delay="0">
                      <p:tgtEl>
                        <p:sldTgt/>
                      </p:tgtEl>
                    </p:cond>
                  </p:endCondLst>
                </p:cTn>
                <p:tgtEl>
                  <p:spTgt spid="56"/>
                </p:tgtEl>
              </p:cMediaNode>
            </p:audio>
          </p:childTnLst>
        </p:cTn>
      </p:par>
    </p:tnLst>
    <p:bldLst>
      <p:bldP spid="27" grpId="0" animBg="1"/>
      <p:bldP spid="88" grpId="0" animBg="1"/>
      <p:bldP spid="89" grpId="0" animBg="1"/>
      <p:bldP spid="91" grpId="0" animBg="1"/>
      <p:bldP spid="92" grpId="0" animBg="1"/>
      <p:bldP spid="93" grpId="0" animBg="1"/>
      <p:bldP spid="94" grpId="0" animBg="1"/>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684" y="241718"/>
            <a:ext cx="7886700" cy="1080000"/>
          </a:xfrm>
        </p:spPr>
        <p:txBody>
          <a:bodyPr>
            <a:normAutofit/>
          </a:bodyPr>
          <a:lstStyle/>
          <a:p>
            <a:r>
              <a:rPr lang="ja-JP" altLang="en-US" sz="3500" dirty="0" smtClean="0"/>
              <a:t>よ</a:t>
            </a:r>
            <a:r>
              <a:rPr lang="ja-JP" altLang="en-US" sz="3500" dirty="0"/>
              <a:t>み</a:t>
            </a:r>
            <a:r>
              <a:rPr kumimoji="1" lang="ja-JP" altLang="en-US" sz="3500" dirty="0" smtClean="0"/>
              <a:t>ましょう </a:t>
            </a:r>
            <a:endParaRPr kumimoji="1" lang="ja-JP" altLang="en-US" sz="3500" dirty="0">
              <a:latin typeface="+mj-ea"/>
            </a:endParaRPr>
          </a:p>
        </p:txBody>
      </p:sp>
      <p:sp>
        <p:nvSpPr>
          <p:cNvPr id="3" name="コンテンツ プレースホルダー 2"/>
          <p:cNvSpPr>
            <a:spLocks noGrp="1"/>
          </p:cNvSpPr>
          <p:nvPr>
            <p:ph idx="1"/>
          </p:nvPr>
        </p:nvSpPr>
        <p:spPr>
          <a:xfrm>
            <a:off x="1246695" y="2636912"/>
            <a:ext cx="6611297" cy="864096"/>
          </a:xfrm>
        </p:spPr>
        <p:txBody>
          <a:bodyPr>
            <a:noAutofit/>
          </a:bodyPr>
          <a:lstStyle/>
          <a:p>
            <a:pPr marL="0" indent="0">
              <a:lnSpc>
                <a:spcPct val="200000"/>
              </a:lnSpc>
              <a:spcBef>
                <a:spcPts val="600"/>
              </a:spcBef>
              <a:buNone/>
            </a:pPr>
            <a:r>
              <a:rPr lang="en-US" altLang="ja-JP" dirty="0" err="1"/>
              <a:t>Hubungkan</a:t>
            </a:r>
            <a:r>
              <a:rPr lang="en-US" altLang="ja-JP" dirty="0"/>
              <a:t> </a:t>
            </a:r>
            <a:r>
              <a:rPr lang="en-US" altLang="ja-JP" dirty="0" err="1"/>
              <a:t>gambar</a:t>
            </a:r>
            <a:r>
              <a:rPr lang="en-US" altLang="ja-JP" dirty="0"/>
              <a:t> </a:t>
            </a:r>
            <a:r>
              <a:rPr lang="en-US" altLang="ja-JP" dirty="0" err="1"/>
              <a:t>dengan</a:t>
            </a:r>
            <a:r>
              <a:rPr lang="en-US" altLang="ja-JP" dirty="0"/>
              <a:t> kata yang </a:t>
            </a:r>
            <a:r>
              <a:rPr lang="en-US" altLang="ja-JP" dirty="0" err="1"/>
              <a:t>tepat</a:t>
            </a:r>
            <a:r>
              <a:rPr lang="en-US" altLang="ja-JP" dirty="0" smtClean="0"/>
              <a:t>!</a:t>
            </a:r>
          </a:p>
        </p:txBody>
      </p:sp>
      <p:sp>
        <p:nvSpPr>
          <p:cNvPr id="127" name="テキスト ボックス 57"/>
          <p:cNvSpPr txBox="1"/>
          <p:nvPr/>
        </p:nvSpPr>
        <p:spPr>
          <a:xfrm>
            <a:off x="8535987" y="7791451"/>
            <a:ext cx="1127125" cy="4381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1050" kern="100">
                <a:effectLst/>
                <a:ea typeface="ＭＳ 明朝" panose="02020609040205080304" pitchFamily="17" charset="-128"/>
                <a:cs typeface="Cordia New" panose="020B0304020202020204" pitchFamily="34" charset="-34"/>
              </a:rPr>
              <a:t> </a:t>
            </a:r>
            <a:endParaRPr lang="ja-JP" sz="1050" kern="100">
              <a:effectLst/>
              <a:ea typeface="ＭＳ 明朝" panose="02020609040205080304" pitchFamily="17" charset="-128"/>
              <a:cs typeface="Cordia New" panose="020B0304020202020204" pitchFamily="34" charset="-34"/>
            </a:endParaRPr>
          </a:p>
          <a:p>
            <a:pPr algn="just">
              <a:spcAft>
                <a:spcPts val="0"/>
              </a:spcAft>
            </a:pPr>
            <a:r>
              <a:rPr lang="en-US" sz="1050" kern="100">
                <a:effectLst/>
                <a:ea typeface="ＭＳ 明朝" panose="02020609040205080304" pitchFamily="17" charset="-128"/>
                <a:cs typeface="Cordia New" panose="020B0304020202020204" pitchFamily="34" charset="-34"/>
              </a:rPr>
              <a:t> </a:t>
            </a:r>
            <a:endParaRPr lang="ja-JP" sz="1050" kern="100">
              <a:effectLst/>
              <a:ea typeface="ＭＳ 明朝" panose="02020609040205080304" pitchFamily="17" charset="-128"/>
              <a:cs typeface="Cordia New" panose="020B0304020202020204" pitchFamily="34" charset="-34"/>
            </a:endParaRPr>
          </a:p>
          <a:p>
            <a:pPr algn="just">
              <a:spcAft>
                <a:spcPts val="0"/>
              </a:spcAft>
            </a:pPr>
            <a:r>
              <a:rPr lang="en-US" sz="1050" kern="100">
                <a:effectLst/>
                <a:ea typeface="ＭＳ 明朝" panose="02020609040205080304" pitchFamily="17" charset="-128"/>
                <a:cs typeface="Cordia New" panose="020B0304020202020204" pitchFamily="34" charset="-34"/>
              </a:rPr>
              <a:t> </a:t>
            </a:r>
            <a:endParaRPr lang="ja-JP" sz="1050" kern="100">
              <a:effectLst/>
              <a:ea typeface="ＭＳ 明朝" panose="02020609040205080304" pitchFamily="17" charset="-128"/>
              <a:cs typeface="Cordia New" panose="020B0304020202020204" pitchFamily="34" charset="-34"/>
            </a:endParaRPr>
          </a:p>
        </p:txBody>
      </p:sp>
      <p:sp>
        <p:nvSpPr>
          <p:cNvPr id="146" name="テキスト ボックス 59"/>
          <p:cNvSpPr txBox="1"/>
          <p:nvPr/>
        </p:nvSpPr>
        <p:spPr>
          <a:xfrm>
            <a:off x="5165725" y="10309225"/>
            <a:ext cx="1485900" cy="4381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1050" kern="100">
                <a:effectLst/>
                <a:ea typeface="ＭＳ 明朝" panose="02020609040205080304" pitchFamily="17" charset="-128"/>
                <a:cs typeface="Cordia New" panose="020B0304020202020204" pitchFamily="34" charset="-34"/>
              </a:rPr>
              <a:t> </a:t>
            </a:r>
            <a:endParaRPr lang="ja-JP" sz="1050" kern="100">
              <a:effectLst/>
              <a:ea typeface="ＭＳ 明朝" panose="02020609040205080304" pitchFamily="17" charset="-128"/>
              <a:cs typeface="Cordia New" panose="020B0304020202020204" pitchFamily="34" charset="-34"/>
            </a:endParaRPr>
          </a:p>
          <a:p>
            <a:pPr algn="just">
              <a:spcAft>
                <a:spcPts val="0"/>
              </a:spcAft>
            </a:pPr>
            <a:r>
              <a:rPr lang="en-US" sz="1050" kern="100">
                <a:effectLst/>
                <a:ea typeface="ＭＳ 明朝" panose="02020609040205080304" pitchFamily="17" charset="-128"/>
                <a:cs typeface="Cordia New" panose="020B0304020202020204" pitchFamily="34" charset="-34"/>
              </a:rPr>
              <a:t> </a:t>
            </a:r>
            <a:endParaRPr lang="ja-JP" sz="1050" kern="100">
              <a:effectLst/>
              <a:ea typeface="ＭＳ 明朝" panose="02020609040205080304" pitchFamily="17" charset="-128"/>
              <a:cs typeface="Cordia New" panose="020B0304020202020204" pitchFamily="34" charset="-34"/>
            </a:endParaRPr>
          </a:p>
          <a:p>
            <a:pPr algn="just">
              <a:spcAft>
                <a:spcPts val="0"/>
              </a:spcAft>
            </a:pPr>
            <a:r>
              <a:rPr lang="en-US" sz="1050" kern="100">
                <a:effectLst/>
                <a:ea typeface="ＭＳ 明朝" panose="02020609040205080304" pitchFamily="17" charset="-128"/>
                <a:cs typeface="Cordia New" panose="020B0304020202020204" pitchFamily="34" charset="-34"/>
              </a:rPr>
              <a:t> </a:t>
            </a:r>
            <a:endParaRPr lang="ja-JP" sz="1050" kern="100">
              <a:effectLst/>
              <a:ea typeface="ＭＳ 明朝" panose="02020609040205080304" pitchFamily="17" charset="-128"/>
              <a:cs typeface="Cordia New" panose="020B0304020202020204" pitchFamily="34" charset="-34"/>
            </a:endParaRPr>
          </a:p>
          <a:p>
            <a:pPr algn="just">
              <a:spcAft>
                <a:spcPts val="0"/>
              </a:spcAft>
            </a:pPr>
            <a:r>
              <a:rPr lang="en-US" sz="1050" kern="100">
                <a:effectLst/>
                <a:ea typeface="ＭＳ 明朝" panose="02020609040205080304" pitchFamily="17" charset="-128"/>
                <a:cs typeface="Cordia New" panose="020B0304020202020204" pitchFamily="34" charset="-34"/>
              </a:rPr>
              <a:t> </a:t>
            </a:r>
            <a:endParaRPr lang="ja-JP" sz="1050" kern="100">
              <a:effectLst/>
              <a:ea typeface="ＭＳ 明朝" panose="02020609040205080304" pitchFamily="17" charset="-128"/>
              <a:cs typeface="Cordia New" panose="020B0304020202020204" pitchFamily="34" charset="-34"/>
            </a:endParaRPr>
          </a:p>
          <a:p>
            <a:pPr algn="just">
              <a:spcAft>
                <a:spcPts val="0"/>
              </a:spcAft>
            </a:pPr>
            <a:r>
              <a:rPr lang="en-US" sz="1050" kern="100">
                <a:effectLst/>
                <a:ea typeface="ＭＳ 明朝" panose="02020609040205080304" pitchFamily="17" charset="-128"/>
                <a:cs typeface="Cordia New" panose="020B0304020202020204" pitchFamily="34" charset="-34"/>
              </a:rPr>
              <a:t> </a:t>
            </a:r>
            <a:endParaRPr lang="ja-JP" sz="1050" kern="100">
              <a:effectLst/>
              <a:ea typeface="ＭＳ 明朝" panose="02020609040205080304" pitchFamily="17" charset="-128"/>
              <a:cs typeface="Cordia New" panose="020B0304020202020204" pitchFamily="34" charset="-34"/>
            </a:endParaRPr>
          </a:p>
          <a:p>
            <a:pPr algn="just">
              <a:spcAft>
                <a:spcPts val="0"/>
              </a:spcAft>
            </a:pPr>
            <a:r>
              <a:rPr lang="en-US" sz="1050" kern="100">
                <a:effectLst/>
                <a:ea typeface="ＭＳ 明朝" panose="02020609040205080304" pitchFamily="17" charset="-128"/>
                <a:cs typeface="Cordia New" panose="020B0304020202020204" pitchFamily="34" charset="-34"/>
              </a:rPr>
              <a:t> </a:t>
            </a:r>
            <a:endParaRPr lang="ja-JP" sz="1050" kern="100">
              <a:effectLst/>
              <a:ea typeface="ＭＳ 明朝" panose="02020609040205080304" pitchFamily="17" charset="-128"/>
              <a:cs typeface="Cordia New" panose="020B0304020202020204" pitchFamily="34" charset="-34"/>
            </a:endParaRPr>
          </a:p>
        </p:txBody>
      </p:sp>
      <p:grpSp>
        <p:nvGrpSpPr>
          <p:cNvPr id="52" name="グループ化 51"/>
          <p:cNvGrpSpPr/>
          <p:nvPr/>
        </p:nvGrpSpPr>
        <p:grpSpPr>
          <a:xfrm>
            <a:off x="96664" y="164647"/>
            <a:ext cx="9041649" cy="432029"/>
            <a:chOff x="96664" y="164647"/>
            <a:chExt cx="9041649" cy="432029"/>
          </a:xfrm>
        </p:grpSpPr>
        <p:pic>
          <p:nvPicPr>
            <p:cNvPr id="5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5" name="直線コネクタ 54"/>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pic>
        <p:nvPicPr>
          <p:cNvPr id="1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5148640"/>
            <a:ext cx="1584000" cy="1225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5966" y="4221088"/>
            <a:ext cx="1584000" cy="1242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253" y="3789040"/>
            <a:ext cx="1584000" cy="1227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7744" y="1268760"/>
            <a:ext cx="1584000" cy="124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2080" y="1250322"/>
            <a:ext cx="1584000" cy="1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6296" y="3789040"/>
            <a:ext cx="1584000" cy="1250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674" y="5157192"/>
            <a:ext cx="1584000" cy="120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6920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1"/>
          <p:cNvSpPr txBox="1">
            <a:spLocks/>
          </p:cNvSpPr>
          <p:nvPr/>
        </p:nvSpPr>
        <p:spPr>
          <a:xfrm>
            <a:off x="971600" y="3688457"/>
            <a:ext cx="7200800" cy="231939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altLang="ja-JP" dirty="0" err="1" smtClean="0"/>
              <a:t>Apakah</a:t>
            </a:r>
            <a:r>
              <a:rPr lang="en-US" altLang="ja-JP" dirty="0" smtClean="0"/>
              <a:t> </a:t>
            </a:r>
            <a:r>
              <a:rPr lang="en-US" altLang="ja-JP" dirty="0" err="1" smtClean="0"/>
              <a:t>kamu</a:t>
            </a:r>
            <a:r>
              <a:rPr lang="en-US" altLang="ja-JP" dirty="0" smtClean="0"/>
              <a:t> </a:t>
            </a:r>
            <a:r>
              <a:rPr lang="en-US" altLang="ja-JP" dirty="0" err="1" smtClean="0"/>
              <a:t>memelihara</a:t>
            </a:r>
            <a:r>
              <a:rPr lang="en-US" altLang="ja-JP" dirty="0" smtClean="0"/>
              <a:t> </a:t>
            </a:r>
            <a:r>
              <a:rPr lang="en-US" altLang="ja-JP" dirty="0" err="1" smtClean="0"/>
              <a:t>binatang</a:t>
            </a:r>
            <a:r>
              <a:rPr lang="en-US" altLang="ja-JP" dirty="0" smtClean="0"/>
              <a:t> </a:t>
            </a:r>
            <a:r>
              <a:rPr lang="en-US" altLang="ja-JP" dirty="0" err="1" smtClean="0"/>
              <a:t>peliharaan</a:t>
            </a:r>
            <a:r>
              <a:rPr lang="en-US" altLang="ja-JP" dirty="0" smtClean="0"/>
              <a:t> </a:t>
            </a:r>
            <a:r>
              <a:rPr lang="en-US" altLang="ja-JP" dirty="0" err="1" smtClean="0"/>
              <a:t>atau</a:t>
            </a:r>
            <a:r>
              <a:rPr lang="en-US" altLang="ja-JP" dirty="0" smtClean="0"/>
              <a:t> </a:t>
            </a:r>
            <a:r>
              <a:rPr lang="en-US" altLang="ja-JP" dirty="0" err="1" smtClean="0"/>
              <a:t>tidak</a:t>
            </a:r>
            <a:r>
              <a:rPr lang="en-US" altLang="ja-JP" dirty="0" smtClean="0"/>
              <a:t>? </a:t>
            </a:r>
            <a:r>
              <a:rPr lang="en-US" altLang="ja-JP" dirty="0" err="1" smtClean="0"/>
              <a:t>Kenapa</a:t>
            </a:r>
            <a:r>
              <a:rPr lang="en-US" altLang="ja-JP" dirty="0" smtClean="0"/>
              <a:t>? </a:t>
            </a:r>
            <a:r>
              <a:rPr lang="en-US" altLang="ja-JP" dirty="0" err="1" smtClean="0"/>
              <a:t>Apakah</a:t>
            </a:r>
            <a:r>
              <a:rPr lang="en-US" altLang="ja-JP" dirty="0" smtClean="0"/>
              <a:t> </a:t>
            </a:r>
            <a:r>
              <a:rPr lang="en-US" altLang="ja-JP" dirty="0" err="1" smtClean="0"/>
              <a:t>kamu</a:t>
            </a:r>
            <a:r>
              <a:rPr lang="en-US" altLang="ja-JP" dirty="0" smtClean="0"/>
              <a:t> </a:t>
            </a:r>
            <a:r>
              <a:rPr lang="en-US" altLang="ja-JP" dirty="0" err="1" smtClean="0"/>
              <a:t>tahu</a:t>
            </a:r>
            <a:r>
              <a:rPr lang="en-US" altLang="ja-JP" dirty="0" smtClean="0"/>
              <a:t> </a:t>
            </a:r>
            <a:r>
              <a:rPr lang="en-US" altLang="ja-JP" dirty="0" err="1" smtClean="0"/>
              <a:t>binatang</a:t>
            </a:r>
            <a:r>
              <a:rPr lang="en-US" altLang="ja-JP" dirty="0" smtClean="0"/>
              <a:t> </a:t>
            </a:r>
            <a:r>
              <a:rPr lang="en-US" altLang="ja-JP" dirty="0" err="1" smtClean="0"/>
              <a:t>peliharaan</a:t>
            </a:r>
            <a:r>
              <a:rPr lang="en-US" altLang="ja-JP" dirty="0" smtClean="0"/>
              <a:t> di </a:t>
            </a:r>
            <a:r>
              <a:rPr lang="en-US" altLang="ja-JP" dirty="0" err="1" smtClean="0"/>
              <a:t>rumah</a:t>
            </a:r>
            <a:r>
              <a:rPr lang="en-US" altLang="ja-JP" dirty="0" smtClean="0"/>
              <a:t> </a:t>
            </a:r>
            <a:r>
              <a:rPr lang="en-US" altLang="ja-JP" dirty="0" err="1" smtClean="0"/>
              <a:t>temanmu</a:t>
            </a:r>
            <a:r>
              <a:rPr lang="en-US" altLang="ja-JP" dirty="0" smtClean="0"/>
              <a:t>? </a:t>
            </a:r>
            <a:r>
              <a:rPr lang="en-US" altLang="ja-JP" dirty="0" err="1" smtClean="0"/>
              <a:t>Diantara</a:t>
            </a:r>
            <a:r>
              <a:rPr lang="en-US" altLang="ja-JP" dirty="0" smtClean="0"/>
              <a:t> </a:t>
            </a:r>
            <a:r>
              <a:rPr lang="en-US" altLang="ja-JP" dirty="0" err="1" smtClean="0"/>
              <a:t>teman</a:t>
            </a:r>
            <a:r>
              <a:rPr lang="en-US" altLang="ja-JP" dirty="0" smtClean="0"/>
              <a:t> </a:t>
            </a:r>
            <a:r>
              <a:rPr lang="en-US" altLang="ja-JP" dirty="0" err="1" smtClean="0"/>
              <a:t>sekelas</a:t>
            </a:r>
            <a:r>
              <a:rPr lang="en-US" altLang="ja-JP" dirty="0" smtClean="0"/>
              <a:t>, </a:t>
            </a:r>
            <a:r>
              <a:rPr lang="en-US" altLang="ja-JP" dirty="0" err="1" smtClean="0"/>
              <a:t>binatang</a:t>
            </a:r>
            <a:r>
              <a:rPr lang="en-US" altLang="ja-JP" dirty="0" smtClean="0"/>
              <a:t> </a:t>
            </a:r>
            <a:r>
              <a:rPr lang="en-US" altLang="ja-JP" dirty="0" err="1" smtClean="0"/>
              <a:t>peliharaan</a:t>
            </a:r>
            <a:r>
              <a:rPr lang="en-US" altLang="ja-JP" dirty="0" smtClean="0"/>
              <a:t> </a:t>
            </a:r>
            <a:r>
              <a:rPr lang="en-US" altLang="ja-JP" dirty="0" err="1" smtClean="0"/>
              <a:t>apa</a:t>
            </a:r>
            <a:r>
              <a:rPr lang="en-US" altLang="ja-JP" dirty="0" smtClean="0"/>
              <a:t> yang paling </a:t>
            </a:r>
            <a:r>
              <a:rPr lang="en-US" altLang="ja-JP" dirty="0" err="1" smtClean="0"/>
              <a:t>banyak</a:t>
            </a:r>
            <a:r>
              <a:rPr lang="en-US" altLang="ja-JP" dirty="0" smtClean="0"/>
              <a:t> </a:t>
            </a:r>
            <a:r>
              <a:rPr lang="en-US" altLang="ja-JP" dirty="0" err="1" smtClean="0"/>
              <a:t>dipelihara</a:t>
            </a:r>
            <a:r>
              <a:rPr lang="en-US" altLang="ja-JP" dirty="0" smtClean="0"/>
              <a:t>?</a:t>
            </a:r>
          </a:p>
        </p:txBody>
      </p:sp>
      <p:grpSp>
        <p:nvGrpSpPr>
          <p:cNvPr id="6" name="グループ化 5"/>
          <p:cNvGrpSpPr/>
          <p:nvPr/>
        </p:nvGrpSpPr>
        <p:grpSpPr>
          <a:xfrm>
            <a:off x="96664" y="164647"/>
            <a:ext cx="9041649" cy="432029"/>
            <a:chOff x="96664" y="164647"/>
            <a:chExt cx="9041649" cy="432029"/>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2022748"/>
            <a:ext cx="819150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951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603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2006729" y="3960482"/>
            <a:ext cx="360000" cy="360000"/>
          </a:xfrm>
          <a:prstGeom prst="rect">
            <a:avLst/>
          </a:prstGeom>
        </p:spPr>
      </p:pic>
      <p:pic>
        <p:nvPicPr>
          <p:cNvPr id="5" name="1603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extLst>
              <a:ext uri="{28A0092B-C50C-407E-A947-70E740481C1C}">
                <a14:useLocalDpi xmlns:a14="http://schemas.microsoft.com/office/drawing/2010/main" val="0"/>
              </a:ext>
            </a:extLst>
          </a:blip>
          <a:stretch>
            <a:fillRect/>
          </a:stretch>
        </p:blipFill>
        <p:spPr>
          <a:xfrm>
            <a:off x="3439440" y="3952186"/>
            <a:ext cx="360000" cy="360000"/>
          </a:xfrm>
          <a:prstGeom prst="rect">
            <a:avLst/>
          </a:prstGeom>
        </p:spPr>
      </p:pic>
      <p:pic>
        <p:nvPicPr>
          <p:cNvPr id="6" name="16030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cstate="print">
            <a:extLst>
              <a:ext uri="{28A0092B-C50C-407E-A947-70E740481C1C}">
                <a14:useLocalDpi xmlns:a14="http://schemas.microsoft.com/office/drawing/2010/main" val="0"/>
              </a:ext>
            </a:extLst>
          </a:blip>
          <a:stretch>
            <a:fillRect/>
          </a:stretch>
        </p:blipFill>
        <p:spPr>
          <a:xfrm>
            <a:off x="1967289" y="5185807"/>
            <a:ext cx="360000" cy="360000"/>
          </a:xfrm>
          <a:prstGeom prst="rect">
            <a:avLst/>
          </a:prstGeom>
        </p:spPr>
      </p:pic>
      <p:pic>
        <p:nvPicPr>
          <p:cNvPr id="7" name="160304">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cstate="print">
            <a:extLst>
              <a:ext uri="{28A0092B-C50C-407E-A947-70E740481C1C}">
                <a14:useLocalDpi xmlns:a14="http://schemas.microsoft.com/office/drawing/2010/main" val="0"/>
              </a:ext>
            </a:extLst>
          </a:blip>
          <a:stretch>
            <a:fillRect/>
          </a:stretch>
        </p:blipFill>
        <p:spPr>
          <a:xfrm>
            <a:off x="3395576" y="5185807"/>
            <a:ext cx="360000" cy="360000"/>
          </a:xfrm>
          <a:prstGeom prst="rect">
            <a:avLst/>
          </a:prstGeom>
        </p:spPr>
      </p:pic>
      <p:sp>
        <p:nvSpPr>
          <p:cNvPr id="16" name="テキスト ボックス 15"/>
          <p:cNvSpPr txBox="1"/>
          <p:nvPr/>
        </p:nvSpPr>
        <p:spPr>
          <a:xfrm>
            <a:off x="225953" y="2244011"/>
            <a:ext cx="8666527" cy="954107"/>
          </a:xfrm>
          <a:prstGeom prst="rect">
            <a:avLst/>
          </a:prstGeom>
          <a:noFill/>
        </p:spPr>
        <p:txBody>
          <a:bodyPr wrap="square" rtlCol="0">
            <a:spAutoFit/>
          </a:bodyPr>
          <a:lstStyle/>
          <a:p>
            <a:r>
              <a:rPr lang="en-US" altLang="ja-JP" sz="2800" dirty="0" err="1"/>
              <a:t>Dua</a:t>
            </a:r>
            <a:r>
              <a:rPr lang="en-US" altLang="ja-JP" sz="2800" dirty="0"/>
              <a:t> </a:t>
            </a:r>
            <a:r>
              <a:rPr lang="en-US" altLang="ja-JP" sz="2800" dirty="0" err="1"/>
              <a:t>teman</a:t>
            </a:r>
            <a:r>
              <a:rPr lang="en-US" altLang="ja-JP" sz="2800" dirty="0"/>
              <a:t> </a:t>
            </a:r>
            <a:r>
              <a:rPr lang="en-US" altLang="ja-JP" sz="2800" dirty="0" err="1"/>
              <a:t>berbincang</a:t>
            </a:r>
            <a:r>
              <a:rPr lang="en-US" altLang="ja-JP" sz="2800" dirty="0"/>
              <a:t> </a:t>
            </a:r>
            <a:r>
              <a:rPr lang="en-US" altLang="ja-JP" sz="2800" dirty="0" err="1"/>
              <a:t>mengenai</a:t>
            </a:r>
            <a:r>
              <a:rPr lang="en-US" altLang="ja-JP" sz="2800" dirty="0"/>
              <a:t> </a:t>
            </a:r>
            <a:r>
              <a:rPr lang="en-US" altLang="ja-JP" sz="2800" dirty="0" err="1"/>
              <a:t>hewan</a:t>
            </a:r>
            <a:r>
              <a:rPr lang="en-US" altLang="ja-JP" sz="2800" dirty="0"/>
              <a:t> </a:t>
            </a:r>
            <a:r>
              <a:rPr lang="en-US" altLang="ja-JP" sz="2800" dirty="0" err="1"/>
              <a:t>peliharaan</a:t>
            </a:r>
            <a:r>
              <a:rPr lang="en-US" altLang="ja-JP" sz="2800" dirty="0"/>
              <a:t>. </a:t>
            </a:r>
            <a:r>
              <a:rPr lang="en-US" altLang="ja-JP" sz="2800" dirty="0" err="1"/>
              <a:t>Hewan</a:t>
            </a:r>
            <a:r>
              <a:rPr lang="en-US" altLang="ja-JP" sz="2800" dirty="0"/>
              <a:t> </a:t>
            </a:r>
            <a:r>
              <a:rPr lang="en-US" altLang="ja-JP" sz="2800" dirty="0" err="1"/>
              <a:t>apa</a:t>
            </a:r>
            <a:r>
              <a:rPr lang="en-US" altLang="ja-JP" sz="2800" dirty="0"/>
              <a:t> yang </a:t>
            </a:r>
            <a:r>
              <a:rPr lang="en-US" altLang="ja-JP" sz="2800" dirty="0" err="1"/>
              <a:t>mereka</a:t>
            </a:r>
            <a:r>
              <a:rPr lang="en-US" altLang="ja-JP" sz="2800" dirty="0"/>
              <a:t> </a:t>
            </a:r>
            <a:r>
              <a:rPr lang="en-US" altLang="ja-JP" sz="2800" dirty="0" err="1"/>
              <a:t>pelihara</a:t>
            </a:r>
            <a:r>
              <a:rPr lang="en-US" altLang="ja-JP" sz="2800" dirty="0" smtClean="0"/>
              <a:t>?</a:t>
            </a:r>
            <a:endParaRPr lang="ja-JP" altLang="ja-JP" sz="2800" dirty="0"/>
          </a:p>
        </p:txBody>
      </p:sp>
      <p:grpSp>
        <p:nvGrpSpPr>
          <p:cNvPr id="23" name="グループ化 22"/>
          <p:cNvGrpSpPr/>
          <p:nvPr/>
        </p:nvGrpSpPr>
        <p:grpSpPr>
          <a:xfrm>
            <a:off x="96664" y="164647"/>
            <a:ext cx="9041649" cy="432029"/>
            <a:chOff x="96664" y="164647"/>
            <a:chExt cx="9041649" cy="432029"/>
          </a:xfrm>
        </p:grpSpPr>
        <p:pic>
          <p:nvPicPr>
            <p:cNvPr id="24"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44364" y="164647"/>
              <a:ext cx="793949" cy="43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直線コネクタ 24"/>
            <p:cNvCxnSpPr/>
            <p:nvPr/>
          </p:nvCxnSpPr>
          <p:spPr>
            <a:xfrm flipH="1">
              <a:off x="96664" y="363422"/>
              <a:ext cx="8280000" cy="0"/>
            </a:xfrm>
            <a:prstGeom prst="line">
              <a:avLst/>
            </a:prstGeom>
            <a:ln w="15875">
              <a:solidFill>
                <a:srgbClr val="048C69"/>
              </a:solidFill>
              <a:prstDash val="sysDash"/>
            </a:ln>
          </p:spPr>
          <p:style>
            <a:lnRef idx="1">
              <a:schemeClr val="dk1"/>
            </a:lnRef>
            <a:fillRef idx="0">
              <a:schemeClr val="dk1"/>
            </a:fillRef>
            <a:effectRef idx="0">
              <a:schemeClr val="dk1"/>
            </a:effectRef>
            <a:fontRef idx="minor">
              <a:schemeClr val="tx1"/>
            </a:fontRef>
          </p:style>
        </p:cxnSp>
      </p:grpSp>
      <p:sp>
        <p:nvSpPr>
          <p:cNvPr id="28" name="タイトル 1"/>
          <p:cNvSpPr>
            <a:spLocks noGrp="1"/>
          </p:cNvSpPr>
          <p:nvPr>
            <p:ph type="title"/>
          </p:nvPr>
        </p:nvSpPr>
        <p:spPr>
          <a:xfrm>
            <a:off x="161925" y="182563"/>
            <a:ext cx="7920038" cy="1079500"/>
          </a:xfrm>
        </p:spPr>
        <p:txBody>
          <a:bodyPr>
            <a:normAutofit/>
          </a:bodyPr>
          <a:lstStyle/>
          <a:p>
            <a:pPr algn="l">
              <a:defRPr/>
            </a:pPr>
            <a:r>
              <a:rPr lang="ja-JP" altLang="en-US" sz="3500" dirty="0" smtClean="0">
                <a:latin typeface="+mj-ea"/>
              </a:rPr>
              <a:t>ききましょう　</a:t>
            </a:r>
            <a:r>
              <a:rPr lang="en-US" altLang="ja-JP" sz="3500" dirty="0" smtClean="0">
                <a:latin typeface="+mj-ea"/>
              </a:rPr>
              <a:t>1</a:t>
            </a:r>
            <a:endParaRPr lang="ja-JP" altLang="en-US" sz="3500" dirty="0">
              <a:latin typeface="+mj-ea"/>
            </a:endParaRPr>
          </a:p>
        </p:txBody>
      </p:sp>
      <p:sp>
        <p:nvSpPr>
          <p:cNvPr id="38" name="正方形/長方形 37"/>
          <p:cNvSpPr/>
          <p:nvPr/>
        </p:nvSpPr>
        <p:spPr>
          <a:xfrm>
            <a:off x="0" y="927100"/>
            <a:ext cx="3419475" cy="50482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b="1" dirty="0" err="1">
                <a:solidFill>
                  <a:srgbClr val="048C69"/>
                </a:solidFill>
                <a:latin typeface="Rockwell" panose="02060603020205020403" pitchFamily="18" charset="0"/>
              </a:rPr>
              <a:t>Kerjakan</a:t>
            </a:r>
            <a:r>
              <a:rPr lang="en-US" altLang="ja-JP" b="1" dirty="0">
                <a:solidFill>
                  <a:srgbClr val="048C69"/>
                </a:solidFill>
                <a:latin typeface="Rockwell" panose="02060603020205020403" pitchFamily="18" charset="0"/>
              </a:rPr>
              <a:t> </a:t>
            </a:r>
            <a:r>
              <a:rPr lang="en-US" altLang="ja-JP" b="1" dirty="0" err="1">
                <a:solidFill>
                  <a:srgbClr val="048C69"/>
                </a:solidFill>
                <a:latin typeface="Rockwell" panose="02060603020205020403" pitchFamily="18" charset="0"/>
              </a:rPr>
              <a:t>Lembar</a:t>
            </a:r>
            <a:r>
              <a:rPr lang="en-US" altLang="ja-JP" b="1" dirty="0">
                <a:solidFill>
                  <a:srgbClr val="048C69"/>
                </a:solidFill>
                <a:latin typeface="Rockwell" panose="02060603020205020403" pitchFamily="18" charset="0"/>
              </a:rPr>
              <a:t> </a:t>
            </a:r>
            <a:r>
              <a:rPr lang="en-US" altLang="ja-JP" b="1" dirty="0" err="1">
                <a:solidFill>
                  <a:srgbClr val="048C69"/>
                </a:solidFill>
                <a:latin typeface="Rockwell" panose="02060603020205020403" pitchFamily="18" charset="0"/>
              </a:rPr>
              <a:t>Kerja</a:t>
            </a:r>
            <a:r>
              <a:rPr lang="en-US" altLang="ja-JP" b="1" dirty="0">
                <a:solidFill>
                  <a:srgbClr val="048C69"/>
                </a:solidFill>
                <a:latin typeface="Rockwell" panose="02060603020205020403" pitchFamily="18" charset="0"/>
              </a:rPr>
              <a:t> </a:t>
            </a:r>
            <a:r>
              <a:rPr lang="en-US" altLang="ja-JP" b="1" dirty="0" smtClean="0">
                <a:solidFill>
                  <a:srgbClr val="048C69"/>
                </a:solidFill>
                <a:latin typeface="Rockwell" panose="02060603020205020403" pitchFamily="18" charset="0"/>
              </a:rPr>
              <a:t>2 </a:t>
            </a:r>
            <a:endParaRPr lang="ja-JP" altLang="en-US" b="1" dirty="0">
              <a:solidFill>
                <a:srgbClr val="048C69"/>
              </a:solidFill>
              <a:latin typeface="Rockwell" panose="02060603020205020403" pitchFamily="18" charset="0"/>
            </a:endParaRPr>
          </a:p>
        </p:txBody>
      </p:sp>
      <p:sp>
        <p:nvSpPr>
          <p:cNvPr id="49" name="角丸四角形 48"/>
          <p:cNvSpPr/>
          <p:nvPr/>
        </p:nvSpPr>
        <p:spPr>
          <a:xfrm>
            <a:off x="2774051" y="5185537"/>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4</a:t>
            </a:r>
            <a:endParaRPr kumimoji="1" lang="ja-JP" altLang="en-US" sz="2400" dirty="0"/>
          </a:p>
        </p:txBody>
      </p:sp>
      <p:sp>
        <p:nvSpPr>
          <p:cNvPr id="50" name="角丸四角形 49"/>
          <p:cNvSpPr/>
          <p:nvPr/>
        </p:nvSpPr>
        <p:spPr>
          <a:xfrm>
            <a:off x="1341165" y="5176282"/>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3</a:t>
            </a:r>
            <a:endParaRPr kumimoji="1" lang="ja-JP" altLang="en-US" sz="2400" dirty="0"/>
          </a:p>
        </p:txBody>
      </p:sp>
      <p:sp>
        <p:nvSpPr>
          <p:cNvPr id="51" name="角丸四角形 50"/>
          <p:cNvSpPr/>
          <p:nvPr/>
        </p:nvSpPr>
        <p:spPr>
          <a:xfrm>
            <a:off x="2808500" y="3940284"/>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2</a:t>
            </a:r>
          </a:p>
        </p:txBody>
      </p:sp>
      <p:sp>
        <p:nvSpPr>
          <p:cNvPr id="52" name="角丸四角形 51"/>
          <p:cNvSpPr/>
          <p:nvPr/>
        </p:nvSpPr>
        <p:spPr>
          <a:xfrm>
            <a:off x="1378496" y="3950917"/>
            <a:ext cx="61200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1</a:t>
            </a:r>
            <a:endParaRPr kumimoji="1" lang="ja-JP" altLang="en-US" sz="2400" dirty="0"/>
          </a:p>
        </p:txBody>
      </p:sp>
      <p:pic>
        <p:nvPicPr>
          <p:cNvPr id="717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3995936" y="3933971"/>
            <a:ext cx="1950244" cy="2517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55858" y="3904481"/>
            <a:ext cx="1236622" cy="256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グループ化 10"/>
          <p:cNvGrpSpPr/>
          <p:nvPr/>
        </p:nvGrpSpPr>
        <p:grpSpPr>
          <a:xfrm>
            <a:off x="6073079" y="4852246"/>
            <a:ext cx="972108" cy="1008112"/>
            <a:chOff x="6300192" y="4941168"/>
            <a:chExt cx="972108" cy="1008112"/>
          </a:xfrm>
        </p:grpSpPr>
        <p:sp>
          <p:nvSpPr>
            <p:cNvPr id="10" name="角丸四角形吹き出し 9"/>
            <p:cNvSpPr/>
            <p:nvPr/>
          </p:nvSpPr>
          <p:spPr>
            <a:xfrm>
              <a:off x="6300192" y="4941168"/>
              <a:ext cx="972108" cy="1008112"/>
            </a:xfrm>
            <a:prstGeom prst="wedgeRoundRectCallout">
              <a:avLst>
                <a:gd name="adj1" fmla="val -94320"/>
                <a:gd name="adj2" fmla="val -58439"/>
                <a:gd name="adj3" fmla="val 16667"/>
              </a:avLst>
            </a:prstGeom>
            <a:ln w="19050">
              <a:solidFill>
                <a:srgbClr val="048C6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7173"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13015" y="5065306"/>
              <a:ext cx="946462" cy="759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グループ化 12"/>
          <p:cNvGrpSpPr/>
          <p:nvPr/>
        </p:nvGrpSpPr>
        <p:grpSpPr>
          <a:xfrm>
            <a:off x="6073079" y="3220405"/>
            <a:ext cx="1296145" cy="1368152"/>
            <a:chOff x="6084167" y="3068960"/>
            <a:chExt cx="1296145" cy="1368152"/>
          </a:xfrm>
        </p:grpSpPr>
        <p:sp>
          <p:nvSpPr>
            <p:cNvPr id="12" name="雲形吹き出し 11"/>
            <p:cNvSpPr/>
            <p:nvPr/>
          </p:nvSpPr>
          <p:spPr>
            <a:xfrm>
              <a:off x="6084167" y="3068960"/>
              <a:ext cx="1296145" cy="1368152"/>
            </a:xfrm>
            <a:prstGeom prst="cloudCallout">
              <a:avLst>
                <a:gd name="adj1" fmla="val 82049"/>
                <a:gd name="adj2" fmla="val 40017"/>
              </a:avLst>
            </a:prstGeom>
            <a:ln w="19050">
              <a:solidFill>
                <a:srgbClr val="048C6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7174"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87612" y="3232907"/>
              <a:ext cx="776676" cy="916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2210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250"/>
                                        <p:tgtEl>
                                          <p:spTgt spid="38"/>
                                        </p:tgtEl>
                                      </p:cBhvr>
                                    </p:animEffect>
                                    <p:anim calcmode="lin" valueType="num">
                                      <p:cBhvr>
                                        <p:cTn id="15" dur="250" fill="hold"/>
                                        <p:tgtEl>
                                          <p:spTgt spid="38"/>
                                        </p:tgtEl>
                                        <p:attrNameLst>
                                          <p:attrName>ppt_x</p:attrName>
                                        </p:attrNameLst>
                                      </p:cBhvr>
                                      <p:tavLst>
                                        <p:tav tm="0">
                                          <p:val>
                                            <p:strVal val="#ppt_x"/>
                                          </p:val>
                                        </p:tav>
                                        <p:tav tm="100000">
                                          <p:val>
                                            <p:strVal val="#ppt_x"/>
                                          </p:val>
                                        </p:tav>
                                      </p:tavLst>
                                    </p:anim>
                                    <p:anim calcmode="lin" valueType="num">
                                      <p:cBhvr>
                                        <p:cTn id="16" dur="2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3321"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2811" fill="hold"/>
                                        <p:tgtEl>
                                          <p:spTgt spid="5"/>
                                        </p:tgtEl>
                                      </p:cBhvr>
                                    </p:cmd>
                                  </p:childTnLst>
                                </p:cTn>
                              </p:par>
                            </p:childTnLst>
                          </p:cTn>
                        </p:par>
                      </p:childTnLst>
                    </p:cTn>
                  </p:par>
                </p:childTnLst>
              </p:cTn>
              <p:nextCondLst>
                <p:cond evt="onClick" delay="0">
                  <p:tgtEl>
                    <p:spTgt spid="5"/>
                  </p:tgtEl>
                </p:cond>
              </p:nextCondLst>
            </p:seq>
            <p:audio>
              <p:cMediaNode vol="80000">
                <p:cTn id="28" fill="hold" display="0">
                  <p:stCondLst>
                    <p:cond delay="indefinite"/>
                  </p:stCondLst>
                  <p:endCondLst>
                    <p:cond evt="onStopAudio" delay="0">
                      <p:tgtEl>
                        <p:sldTgt/>
                      </p:tgtEl>
                    </p:cond>
                  </p:endCondLst>
                </p:cTn>
                <p:tgtEl>
                  <p:spTgt spid="5"/>
                </p:tgtEl>
              </p:cMediaNode>
            </p:audio>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5360" fill="hold"/>
                                        <p:tgtEl>
                                          <p:spTgt spid="6"/>
                                        </p:tgtEl>
                                      </p:cBhvr>
                                    </p:cmd>
                                  </p:childTnLst>
                                </p:cTn>
                              </p:par>
                            </p:childTnLst>
                          </p:cTn>
                        </p:par>
                      </p:childTnLst>
                    </p:cTn>
                  </p:par>
                </p:childTnLst>
              </p:cTn>
              <p:nextCondLst>
                <p:cond evt="onClick" delay="0">
                  <p:tgtEl>
                    <p:spTgt spid="6"/>
                  </p:tgtEl>
                </p:cond>
              </p:nextCondLst>
            </p:seq>
            <p:audio>
              <p:cMediaNode vol="80000">
                <p:cTn id="34" fill="hold" display="0">
                  <p:stCondLst>
                    <p:cond delay="indefinite"/>
                  </p:stCondLst>
                  <p:endCondLst>
                    <p:cond evt="onStopAudio" delay="0">
                      <p:tgtEl>
                        <p:sldTgt/>
                      </p:tgtEl>
                    </p:cond>
                  </p:endCondLst>
                </p:cTn>
                <p:tgtEl>
                  <p:spTgt spid="6"/>
                </p:tgtEl>
              </p:cMediaNode>
            </p:audio>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2068" fill="hold"/>
                                        <p:tgtEl>
                                          <p:spTgt spid="7"/>
                                        </p:tgtEl>
                                      </p:cBhvr>
                                    </p:cmd>
                                  </p:childTnLst>
                                </p:cTn>
                              </p:par>
                            </p:childTnLst>
                          </p:cTn>
                        </p:par>
                      </p:childTnLst>
                    </p:cTn>
                  </p:par>
                </p:childTnLst>
              </p:cTn>
              <p:nextCondLst>
                <p:cond evt="onClick" delay="0">
                  <p:tgtEl>
                    <p:spTgt spid="7"/>
                  </p:tgtEl>
                </p:cond>
              </p:nextCondLst>
            </p:seq>
            <p:audio>
              <p:cMediaNode vol="80000">
                <p:cTn id="40" fill="hold" display="0">
                  <p:stCondLst>
                    <p:cond delay="indefinite"/>
                  </p:stCondLst>
                  <p:endCondLst>
                    <p:cond evt="onStopAudio" delay="0">
                      <p:tgtEl>
                        <p:sldTgt/>
                      </p:tgtEl>
                    </p:cond>
                  </p:endCondLst>
                </p:cTn>
                <p:tgtEl>
                  <p:spTgt spid="7"/>
                </p:tgtEl>
              </p:cMediaNode>
            </p:audio>
          </p:childTnLst>
        </p:cTn>
      </p:par>
    </p:tnLst>
    <p:bldLst>
      <p:bldP spid="38"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11381</TotalTime>
  <Words>5233</Words>
  <Application>Microsoft Office PowerPoint</Application>
  <PresentationFormat>画面に合わせる (4:3)</PresentationFormat>
  <Paragraphs>750</Paragraphs>
  <Slides>35</Slides>
  <Notes>35</Notes>
  <HiddenSlides>0</HiddenSlides>
  <MMClips>53</MMClips>
  <ScaleCrop>false</ScaleCrop>
  <HeadingPairs>
    <vt:vector size="4" baseType="variant">
      <vt:variant>
        <vt:lpstr>テーマ</vt:lpstr>
      </vt:variant>
      <vt:variant>
        <vt:i4>1</vt:i4>
      </vt:variant>
      <vt:variant>
        <vt:lpstr>スライド タイトル</vt:lpstr>
      </vt:variant>
      <vt:variant>
        <vt:i4>35</vt:i4>
      </vt:variant>
    </vt:vector>
  </HeadingPairs>
  <TitlesOfParts>
    <vt:vector size="36" baseType="lpstr">
      <vt:lpstr>Office テーマ</vt:lpstr>
      <vt:lpstr>PowerPoint プレゼンテーション</vt:lpstr>
      <vt:lpstr>PowerPoint プレゼンテーション</vt:lpstr>
      <vt:lpstr>PowerPoint プレゼンテーション</vt:lpstr>
      <vt:lpstr>きいて　いいましょう　1 </vt:lpstr>
      <vt:lpstr>にほんごで　いいましょう</vt:lpstr>
      <vt:lpstr>PowerPoint プレゼンテーション</vt:lpstr>
      <vt:lpstr>よみましょう </vt:lpstr>
      <vt:lpstr>PowerPoint プレゼンテーション</vt:lpstr>
      <vt:lpstr>ききましょう　1</vt:lpstr>
      <vt:lpstr>はなしましょう　1　</vt:lpstr>
      <vt:lpstr>Wawancara：Hewan Peliharaan</vt:lpstr>
      <vt:lpstr>PowerPoint プレゼンテーション</vt:lpstr>
      <vt:lpstr>PowerPoint プレゼンテーション</vt:lpstr>
      <vt:lpstr>きいて　いいましょう　3 </vt:lpstr>
      <vt:lpstr>ききましょう　2</vt:lpstr>
      <vt:lpstr>はなしましょう　2　</vt:lpstr>
      <vt:lpstr>PowerPoint プレゼンテーション</vt:lpstr>
      <vt:lpstr>Proyek：Poster Hewan Peliharaanku　① </vt:lpstr>
      <vt:lpstr>PowerPoint プレゼンテーション</vt:lpstr>
      <vt:lpstr>PowerPoint プレゼンテーション</vt:lpstr>
      <vt:lpstr>Contoh Presentasi　①</vt:lpstr>
      <vt:lpstr>PowerPoint プレゼンテーション</vt:lpstr>
      <vt:lpstr>PowerPoint プレゼンテーション</vt:lpstr>
      <vt:lpstr>PowerPoint プレゼンテーション</vt:lpstr>
      <vt:lpstr>Struktur: Modifikasi nomina dari adjektiva</vt:lpstr>
      <vt:lpstr>Latihan </vt:lpstr>
      <vt:lpstr>かきましょう　「わたしの　ペット」</vt:lpstr>
      <vt:lpstr>PowerPoint プレゼンテーション</vt:lpstr>
      <vt:lpstr>PowerPoint プレゼンテーション</vt:lpstr>
      <vt:lpstr>PowerPoint プレゼンテーション</vt:lpstr>
      <vt:lpstr>PowerPoint プレゼンテーション</vt:lpstr>
      <vt:lpstr>Rangkuman Materi Pembelajaran　①</vt:lpstr>
      <vt:lpstr>PowerPoint プレゼンテーション</vt:lpstr>
      <vt:lpstr>PowerPoint プレゼンテーション</vt:lpstr>
      <vt:lpstr>Penilaian Diri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 9 ここは　としょしつです</dc:title>
  <dc:creator>hatta</dc:creator>
  <cp:lastModifiedBy>Eko</cp:lastModifiedBy>
  <cp:revision>659</cp:revision>
  <cp:lastPrinted>2015-07-22T07:33:43Z</cp:lastPrinted>
  <dcterms:created xsi:type="dcterms:W3CDTF">2015-01-26T14:16:00Z</dcterms:created>
  <dcterms:modified xsi:type="dcterms:W3CDTF">2017-08-08T11:18:01Z</dcterms:modified>
</cp:coreProperties>
</file>