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93" r:id="rId3"/>
    <p:sldId id="264" r:id="rId4"/>
    <p:sldId id="323" r:id="rId5"/>
    <p:sldId id="263" r:id="rId6"/>
    <p:sldId id="324" r:id="rId7"/>
    <p:sldId id="304" r:id="rId8"/>
    <p:sldId id="325" r:id="rId9"/>
    <p:sldId id="265" r:id="rId10"/>
    <p:sldId id="315" r:id="rId11"/>
    <p:sldId id="317" r:id="rId12"/>
    <p:sldId id="274" r:id="rId13"/>
    <p:sldId id="327" r:id="rId14"/>
    <p:sldId id="318" r:id="rId15"/>
    <p:sldId id="275" r:id="rId16"/>
    <p:sldId id="322" r:id="rId17"/>
    <p:sldId id="270" r:id="rId18"/>
    <p:sldId id="271" r:id="rId19"/>
    <p:sldId id="321" r:id="rId20"/>
    <p:sldId id="310" r:id="rId21"/>
    <p:sldId id="311" r:id="rId22"/>
    <p:sldId id="268" r:id="rId23"/>
    <p:sldId id="278" r:id="rId24"/>
    <p:sldId id="282" r:id="rId25"/>
    <p:sldId id="283" r:id="rId26"/>
    <p:sldId id="319" r:id="rId27"/>
    <p:sldId id="284" r:id="rId28"/>
    <p:sldId id="285" r:id="rId29"/>
    <p:sldId id="314" r:id="rId30"/>
    <p:sldId id="320" r:id="rId31"/>
    <p:sldId id="326" r:id="rId3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61A"/>
    <a:srgbClr val="F3850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44" autoAdjust="0"/>
    <p:restoredTop sz="58000" autoAdjust="0"/>
  </p:normalViewPr>
  <p:slideViewPr>
    <p:cSldViewPr>
      <p:cViewPr varScale="1">
        <p:scale>
          <a:sx n="107" d="100"/>
          <a:sy n="107" d="100"/>
        </p:scale>
        <p:origin x="-90" y="-31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30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59718DFB-2F79-418B-8320-EDC178F14053}" type="datetimeFigureOut">
              <a:rPr kumimoji="1" lang="ja-JP" altLang="en-US" smtClean="0"/>
              <a:t>2017/8/8</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A23B21E9-5C09-48FE-AA1F-210B7187472F}" type="slidenum">
              <a:rPr kumimoji="1" lang="ja-JP" altLang="en-US" smtClean="0"/>
              <a:t>‹#›</a:t>
            </a:fld>
            <a:endParaRPr kumimoji="1" lang="ja-JP" altLang="en-US"/>
          </a:p>
        </p:txBody>
      </p:sp>
    </p:spTree>
    <p:extLst>
      <p:ext uri="{BB962C8B-B14F-4D97-AF65-F5344CB8AC3E}">
        <p14:creationId xmlns:p14="http://schemas.microsoft.com/office/powerpoint/2010/main" val="2082717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F63607E-1294-4ABE-8BC6-C4F2292F33C4}" type="datetimeFigureOut">
              <a:rPr kumimoji="1" lang="ja-JP" altLang="en-US" smtClean="0"/>
              <a:pPr/>
              <a:t>2017/8/8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94231CA-3F05-45F7-A88A-4BF42A5D0D08}" type="slidenum">
              <a:rPr kumimoji="1" lang="ja-JP" altLang="en-US" smtClean="0"/>
              <a:pPr/>
              <a:t>‹#›</a:t>
            </a:fld>
            <a:endParaRPr kumimoji="1" lang="ja-JP" altLang="en-US"/>
          </a:p>
        </p:txBody>
      </p:sp>
    </p:spTree>
    <p:extLst>
      <p:ext uri="{BB962C8B-B14F-4D97-AF65-F5344CB8AC3E}">
        <p14:creationId xmlns:p14="http://schemas.microsoft.com/office/powerpoint/2010/main" val="55333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a:t>
            </a:fld>
            <a:endParaRPr kumimoji="1" lang="ja-JP" altLang="en-US"/>
          </a:p>
        </p:txBody>
      </p:sp>
    </p:spTree>
    <p:extLst>
      <p:ext uri="{BB962C8B-B14F-4D97-AF65-F5344CB8AC3E}">
        <p14:creationId xmlns:p14="http://schemas.microsoft.com/office/powerpoint/2010/main" val="388507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同じグループの人に、お昼ご飯についてインタビューしています。会話を聞いて、何を、どこで、だれとよく食べるか</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h</a:t>
            </a:r>
            <a:r>
              <a:rPr kumimoji="1" lang="ja-JP" altLang="ja-JP" sz="1200" kern="1200" dirty="0" smtClean="0">
                <a:solidFill>
                  <a:schemeClr val="tx1"/>
                </a:solidFill>
                <a:effectLst/>
                <a:latin typeface="+mn-lt"/>
                <a:ea typeface="+mn-ea"/>
                <a:cs typeface="+mn-cs"/>
              </a:rPr>
              <a:t>から選んで書きなさい。</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10</a:t>
            </a:fld>
            <a:endParaRPr kumimoji="1" lang="ja-JP" altLang="en-US"/>
          </a:p>
        </p:txBody>
      </p:sp>
    </p:spTree>
    <p:extLst>
      <p:ext uri="{BB962C8B-B14F-4D97-AF65-F5344CB8AC3E}">
        <p14:creationId xmlns:p14="http://schemas.microsoft.com/office/powerpoint/2010/main" val="14809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mendengarkan</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presentasi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Konfirmasikan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artinya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Ulangi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melihat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tulisannya</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mempraktekkan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beberapa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sebenarnya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Tujuannya</a:t>
            </a:r>
            <a:r>
              <a:rPr kumimoji="1" lang="en-US" altLang="ja-JP" sz="1200" kern="1200" dirty="0">
                <a:solidFill>
                  <a:schemeClr val="tx1"/>
                </a:solidFill>
                <a:effectLst/>
                <a:latin typeface="+mn-lt"/>
                <a:ea typeface="+mn-ea"/>
                <a:cs typeface="+mn-cs"/>
              </a:rPr>
              <a:t> BUKAN </a:t>
            </a:r>
            <a:r>
              <a:rPr kumimoji="1" lang="en-US" altLang="ja-JP" sz="1200" kern="1200" dirty="0" err="1">
                <a:solidFill>
                  <a:schemeClr val="tx1"/>
                </a:solidFill>
                <a:effectLst/>
                <a:latin typeface="+mn-lt"/>
                <a:ea typeface="+mn-ea"/>
                <a:cs typeface="+mn-cs"/>
              </a:rPr>
              <a:t>menghafal</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melafalkan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benar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YANG PENTING </a:t>
            </a:r>
            <a:r>
              <a:rPr kumimoji="1" lang="en-US" altLang="ja-JP" sz="1200" kern="1200" dirty="0" err="1">
                <a:solidFill>
                  <a:schemeClr val="tx1"/>
                </a:solidFill>
                <a:effectLst/>
                <a:latin typeface="+mn-lt"/>
                <a:ea typeface="+mn-ea"/>
                <a:cs typeface="+mn-cs"/>
              </a:rPr>
              <a:t>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bagian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mengutarakan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sesungguhnya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mengenai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dirinya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banyak</a:t>
            </a:r>
            <a:r>
              <a:rPr kumimoji="1" lang="en-US" altLang="ja-JP" sz="1200" kern="1200" dirty="0">
                <a:solidFill>
                  <a:schemeClr val="tx1"/>
                </a:solidFill>
                <a:effectLst/>
                <a:latin typeface="+mn-lt"/>
                <a:ea typeface="+mn-ea"/>
                <a:cs typeface="+mn-cs"/>
              </a:rPr>
              <a:t> orang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何人もの違う人に自分のことを何度も言う、違う人の答えを聞くことが大事。</a:t>
            </a:r>
          </a:p>
          <a:p>
            <a:endParaRPr kumimoji="1" lang="ja-JP" altLang="en-US" dirty="0"/>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11</a:t>
            </a:fld>
            <a:endParaRPr kumimoji="1" lang="ja-JP" altLang="en-US"/>
          </a:p>
        </p:txBody>
      </p:sp>
    </p:spTree>
    <p:extLst>
      <p:ext uri="{BB962C8B-B14F-4D97-AF65-F5344CB8AC3E}">
        <p14:creationId xmlns:p14="http://schemas.microsoft.com/office/powerpoint/2010/main" val="258570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Font typeface="+mj-lt"/>
              <a:buAutoNum type="arabicPeriod"/>
            </a:pPr>
            <a:r>
              <a:rPr kumimoji="1" lang="en-US" altLang="ja-JP" dirty="0" err="1"/>
              <a:t>Seluruh</a:t>
            </a:r>
            <a:r>
              <a:rPr kumimoji="1" lang="en-US" altLang="ja-JP" dirty="0"/>
              <a:t> </a:t>
            </a:r>
            <a:r>
              <a:rPr kumimoji="1" lang="en-US" altLang="ja-JP" dirty="0" err="1"/>
              <a:t>siswa</a:t>
            </a:r>
            <a:r>
              <a:rPr kumimoji="1" lang="en-US" altLang="ja-JP" dirty="0"/>
              <a:t> </a:t>
            </a:r>
            <a:r>
              <a:rPr kumimoji="1" lang="en-US" altLang="ja-JP" dirty="0" err="1"/>
              <a:t>melihat</a:t>
            </a:r>
            <a:r>
              <a:rPr kumimoji="1" lang="en-US" altLang="ja-JP" dirty="0"/>
              <a:t> slide, </a:t>
            </a:r>
            <a:r>
              <a:rPr kumimoji="1" lang="en-US" altLang="ja-JP" dirty="0" err="1"/>
              <a:t>dan</a:t>
            </a:r>
            <a:r>
              <a:rPr kumimoji="1" lang="en-US" altLang="ja-JP" dirty="0"/>
              <a:t> </a:t>
            </a:r>
            <a:r>
              <a:rPr kumimoji="1" lang="en-US" altLang="ja-JP" dirty="0" err="1"/>
              <a:t>memastikan</a:t>
            </a:r>
            <a:r>
              <a:rPr kumimoji="1" lang="en-US" altLang="ja-JP" dirty="0"/>
              <a:t> </a:t>
            </a:r>
            <a:r>
              <a:rPr kumimoji="1" lang="en-US" altLang="ja-JP" dirty="0" err="1"/>
              <a:t>cara</a:t>
            </a:r>
            <a:r>
              <a:rPr kumimoji="1" lang="en-US" altLang="ja-JP" baseline="0" dirty="0"/>
              <a:t> </a:t>
            </a:r>
            <a:r>
              <a:rPr kumimoji="1" lang="en-US" altLang="ja-JP" baseline="0" dirty="0" err="1"/>
              <a:t>survei</a:t>
            </a:r>
            <a:r>
              <a:rPr kumimoji="1" lang="en-US" altLang="ja-JP" baseline="0" dirty="0"/>
              <a:t>.</a:t>
            </a:r>
            <a:endParaRPr kumimoji="1" lang="en-US" altLang="ja-JP" dirty="0"/>
          </a:p>
          <a:p>
            <a:pPr marL="228600" indent="-228600">
              <a:buFont typeface="+mj-lt"/>
              <a:buAutoNum type="arabicPeriod"/>
            </a:pPr>
            <a:r>
              <a:rPr kumimoji="1" lang="en-US" altLang="ja-JP" dirty="0" err="1"/>
              <a:t>Memastikan</a:t>
            </a:r>
            <a:r>
              <a:rPr kumimoji="1" lang="en-US" altLang="ja-JP" baseline="0" dirty="0"/>
              <a:t> </a:t>
            </a:r>
            <a:r>
              <a:rPr kumimoji="1" lang="en-US" altLang="ja-JP" baseline="0" dirty="0" err="1"/>
              <a:t>wawancara</a:t>
            </a:r>
            <a:r>
              <a:rPr kumimoji="1" lang="en-US" altLang="ja-JP" baseline="0" dirty="0"/>
              <a:t> </a:t>
            </a:r>
            <a:r>
              <a:rPr kumimoji="1" lang="en-US" altLang="ja-JP" baseline="0" dirty="0" err="1"/>
              <a:t>dengan</a:t>
            </a:r>
            <a:r>
              <a:rPr kumimoji="1" lang="en-US" altLang="ja-JP" baseline="0" dirty="0"/>
              <a:t> </a:t>
            </a:r>
            <a:r>
              <a:rPr kumimoji="1" lang="en-US" altLang="ja-JP" baseline="0" dirty="0" err="1"/>
              <a:t>menggunakan</a:t>
            </a:r>
            <a:r>
              <a:rPr kumimoji="1" lang="en-US" altLang="ja-JP" baseline="0" dirty="0"/>
              <a:t> </a:t>
            </a:r>
            <a:r>
              <a:rPr kumimoji="1" lang="en-US" altLang="ja-JP" baseline="0" dirty="0" err="1"/>
              <a:t>percakapan</a:t>
            </a:r>
            <a:r>
              <a:rPr kumimoji="1" lang="en-US" altLang="ja-JP" baseline="0" dirty="0"/>
              <a:t> </a:t>
            </a:r>
            <a:r>
              <a:rPr kumimoji="1" lang="en-US" altLang="ja-JP" baseline="0" dirty="0" err="1"/>
              <a:t>pada</a:t>
            </a:r>
            <a:r>
              <a:rPr kumimoji="1" lang="en-US" altLang="ja-JP" baseline="0" dirty="0"/>
              <a:t> </a:t>
            </a:r>
            <a:r>
              <a:rPr kumimoji="1" lang="ja-JP" altLang="en-US" dirty="0"/>
              <a:t>「はなしましょう１」</a:t>
            </a:r>
            <a:r>
              <a:rPr kumimoji="1" lang="en-US" altLang="ja-JP" dirty="0"/>
              <a:t>di slide </a:t>
            </a:r>
            <a:r>
              <a:rPr kumimoji="1" lang="en-US" altLang="ja-JP" dirty="0" smtClean="0"/>
              <a:t>11.</a:t>
            </a:r>
            <a:endParaRPr kumimoji="1" lang="en-US" altLang="ja-JP" dirty="0"/>
          </a:p>
          <a:p>
            <a:endParaRPr kumimoji="1" lang="en-US" altLang="ja-JP" dirty="0" smtClean="0"/>
          </a:p>
          <a:p>
            <a:r>
              <a:rPr kumimoji="1" lang="en-US" altLang="ja-JP" dirty="0" err="1" smtClean="0"/>
              <a:t>Laporan</a:t>
            </a:r>
            <a:r>
              <a:rPr kumimoji="1" lang="en-US" altLang="ja-JP" dirty="0" smtClean="0"/>
              <a:t> </a:t>
            </a:r>
            <a:r>
              <a:rPr kumimoji="1" lang="en-US" altLang="ja-JP" dirty="0" err="1" smtClean="0"/>
              <a:t>Hasil</a:t>
            </a:r>
            <a:r>
              <a:rPr kumimoji="1" lang="en-US" altLang="ja-JP" dirty="0" smtClean="0"/>
              <a:t> Survey </a:t>
            </a:r>
            <a:r>
              <a:rPr kumimoji="1" lang="en-US" altLang="ja-JP" dirty="0" err="1" smtClean="0"/>
              <a:t>Kelompok</a:t>
            </a:r>
            <a:endParaRPr kumimoji="1" lang="en-US" altLang="ja-JP" dirty="0"/>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Seluruh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kelompok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bukan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makan</a:t>
            </a:r>
            <a:r>
              <a:rPr kumimoji="1" lang="en-US" altLang="ja-JP" sz="1200" kern="1200" baseline="0" dirty="0" smtClean="0">
                <a:solidFill>
                  <a:schemeClr val="tx1"/>
                </a:solidFill>
                <a:effectLst/>
                <a:latin typeface="+mn-lt"/>
                <a:ea typeface="+mn-ea"/>
                <a:cs typeface="+mn-cs"/>
              </a:rPr>
              <a:t> di mana </a:t>
            </a:r>
            <a:r>
              <a:rPr kumimoji="1" lang="en-US" altLang="ja-JP" sz="1200" kern="1200" baseline="0" dirty="0" err="1" smtClean="0">
                <a:solidFill>
                  <a:schemeClr val="tx1"/>
                </a:solidFill>
                <a:effectLst/>
                <a:latin typeface="+mn-lt"/>
                <a:ea typeface="+mn-ea"/>
                <a:cs typeface="+mn-cs"/>
              </a:rPr>
              <a:t>atau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bersama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harus</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menunjukkan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didapat</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menuliskan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lembar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kerja</a:t>
            </a:r>
            <a:r>
              <a:rPr kumimoji="1" lang="en-US" altLang="ja-JP" sz="1200" kern="1200" baseline="0" dirty="0" smtClean="0">
                <a:solidFill>
                  <a:schemeClr val="tx1"/>
                </a:solidFill>
                <a:effectLst/>
                <a:latin typeface="+mn-lt"/>
                <a:ea typeface="+mn-ea"/>
                <a:cs typeface="+mn-cs"/>
              </a:rPr>
              <a:t> 4.</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Setiap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mengosongkan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tabel</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Walaupun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tidak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dipresentasikan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alangkah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lebih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baik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jika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diminta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mengisi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tabel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seadanya</a:t>
            </a:r>
            <a:r>
              <a:rPr kumimoji="1" lang="en-US" altLang="ja-JP" sz="1200" kern="1200" baseline="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dirty="0" err="1" smtClean="0"/>
              <a:t>Berlatih</a:t>
            </a:r>
            <a:r>
              <a:rPr kumimoji="1" lang="en-US" altLang="ja-JP" dirty="0" smtClean="0"/>
              <a:t>, </a:t>
            </a:r>
            <a:r>
              <a:rPr kumimoji="1" lang="en-US" altLang="ja-JP" dirty="0" err="1" smtClean="0"/>
              <a:t>dan</a:t>
            </a:r>
            <a:r>
              <a:rPr kumimoji="1" lang="en-US" altLang="ja-JP" dirty="0" smtClean="0"/>
              <a:t> </a:t>
            </a:r>
            <a:r>
              <a:rPr kumimoji="1" lang="en-US" altLang="ja-JP" dirty="0" err="1" smtClean="0"/>
              <a:t>membagi</a:t>
            </a:r>
            <a:r>
              <a:rPr kumimoji="1" lang="en-US" altLang="ja-JP" dirty="0" smtClean="0"/>
              <a:t> </a:t>
            </a:r>
            <a:r>
              <a:rPr kumimoji="1" lang="en-US" altLang="ja-JP" dirty="0" err="1" smtClean="0"/>
              <a:t>tugas</a:t>
            </a:r>
            <a:r>
              <a:rPr kumimoji="1" lang="en-US" altLang="ja-JP" dirty="0" smtClean="0"/>
              <a:t> agar </a:t>
            </a:r>
            <a:r>
              <a:rPr kumimoji="1" lang="en-US" altLang="ja-JP" dirty="0" err="1" smtClean="0"/>
              <a:t>semua</a:t>
            </a:r>
            <a:r>
              <a:rPr kumimoji="1" lang="en-US" altLang="ja-JP" dirty="0" smtClean="0"/>
              <a:t> </a:t>
            </a:r>
            <a:r>
              <a:rPr kumimoji="1" lang="en-US" altLang="ja-JP" dirty="0" err="1" smtClean="0"/>
              <a:t>anggota</a:t>
            </a:r>
            <a:r>
              <a:rPr kumimoji="1" lang="en-US" altLang="ja-JP" dirty="0" smtClean="0"/>
              <a:t> </a:t>
            </a:r>
            <a:r>
              <a:rPr kumimoji="1" lang="en-US" altLang="ja-JP" dirty="0" err="1" smtClean="0"/>
              <a:t>kelompok</a:t>
            </a:r>
            <a:r>
              <a:rPr kumimoji="1" lang="en-US" altLang="ja-JP" baseline="0" dirty="0" smtClean="0"/>
              <a:t> </a:t>
            </a:r>
            <a:r>
              <a:rPr kumimoji="1" lang="en-US" altLang="ja-JP" baseline="0" dirty="0" err="1" smtClean="0"/>
              <a:t>mendapat</a:t>
            </a:r>
            <a:r>
              <a:rPr kumimoji="1" lang="en-US" altLang="ja-JP" baseline="0" dirty="0" smtClean="0"/>
              <a:t> </a:t>
            </a:r>
            <a:r>
              <a:rPr kumimoji="1" lang="en-US" altLang="ja-JP" baseline="0" dirty="0" err="1" smtClean="0"/>
              <a:t>bagian</a:t>
            </a:r>
            <a:r>
              <a:rPr kumimoji="1" lang="en-US" altLang="ja-JP" baseline="0" dirty="0" smtClean="0"/>
              <a:t> </a:t>
            </a:r>
            <a:r>
              <a:rPr kumimoji="1" lang="en-US" altLang="ja-JP" baseline="0" dirty="0" err="1" smtClean="0"/>
              <a:t>presentasi</a:t>
            </a:r>
            <a:r>
              <a:rPr kumimoji="1" lang="en-US" altLang="ja-JP" baseline="0" dirty="0" smtClean="0"/>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グループ調査の結果報告</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グループの結果をまとめて、</a:t>
            </a:r>
            <a:r>
              <a:rPr kumimoji="1" lang="en-US" altLang="ja-JP" sz="1200" kern="1200" dirty="0" err="1" smtClean="0">
                <a:solidFill>
                  <a:schemeClr val="tx1"/>
                </a:solidFill>
                <a:effectLst/>
                <a:latin typeface="+mn-lt"/>
                <a:ea typeface="+mn-ea"/>
                <a:cs typeface="+mn-cs"/>
              </a:rPr>
              <a:t>Lembar</a:t>
            </a:r>
            <a:r>
              <a:rPr kumimoji="1" lang="en-US" altLang="ja-JP" sz="1200" kern="1200" dirty="0" smtClean="0">
                <a:solidFill>
                  <a:schemeClr val="tx1"/>
                </a:solidFill>
                <a:effectLst/>
                <a:latin typeface="+mn-lt"/>
                <a:ea typeface="+mn-ea"/>
                <a:cs typeface="+mn-cs"/>
              </a:rPr>
              <a:t> Kerja4</a:t>
            </a:r>
            <a:r>
              <a:rPr kumimoji="1" lang="ja-JP" altLang="ja-JP" sz="1200" kern="1200" dirty="0" smtClean="0">
                <a:solidFill>
                  <a:schemeClr val="tx1"/>
                </a:solidFill>
                <a:effectLst/>
                <a:latin typeface="+mn-lt"/>
                <a:ea typeface="+mn-ea"/>
                <a:cs typeface="+mn-cs"/>
              </a:rPr>
              <a:t>に人数を書きましょう。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結果を見ながら、発表をします。「</a:t>
            </a:r>
            <a:r>
              <a:rPr kumimoji="1" lang="en-US" altLang="ja-JP" sz="1200" kern="1200" dirty="0" err="1" smtClean="0">
                <a:solidFill>
                  <a:schemeClr val="tx1"/>
                </a:solidFill>
                <a:effectLst/>
                <a:latin typeface="+mn-lt"/>
                <a:ea typeface="+mn-ea"/>
                <a:cs typeface="+mn-cs"/>
              </a:rPr>
              <a:t>Tempat</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Mitra</a:t>
            </a:r>
            <a:r>
              <a:rPr kumimoji="1" lang="ja-JP" altLang="ja-JP" sz="1200" kern="1200" dirty="0" smtClean="0">
                <a:solidFill>
                  <a:schemeClr val="tx1"/>
                </a:solidFill>
                <a:effectLst/>
                <a:latin typeface="+mn-lt"/>
                <a:ea typeface="+mn-ea"/>
                <a:cs typeface="+mn-cs"/>
              </a:rPr>
              <a:t>」のどちらを発表するかは、先生が決めます。</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すべてのグループが「どこで食べるか」「誰と食べるか」の結果を発表するのではなく、</a:t>
            </a:r>
            <a:r>
              <a:rPr kumimoji="1" lang="ja-JP" altLang="en-US" sz="1200" kern="1200" dirty="0" smtClean="0">
                <a:solidFill>
                  <a:schemeClr val="tx1"/>
                </a:solidFill>
                <a:effectLst/>
                <a:latin typeface="+mn-lt"/>
                <a:ea typeface="+mn-ea"/>
                <a:cs typeface="+mn-cs"/>
              </a:rPr>
              <a:t>生徒</a:t>
            </a:r>
            <a:r>
              <a:rPr kumimoji="1" lang="ja-JP" altLang="ja-JP" sz="1200" kern="1200" dirty="0" smtClean="0">
                <a:solidFill>
                  <a:schemeClr val="tx1"/>
                </a:solidFill>
                <a:effectLst/>
                <a:latin typeface="+mn-lt"/>
                <a:ea typeface="+mn-ea"/>
                <a:cs typeface="+mn-cs"/>
              </a:rPr>
              <a:t>が発表する内容を指示する。</a:t>
            </a: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生徒</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WB</a:t>
            </a:r>
            <a:r>
              <a:rPr kumimoji="1" lang="ja-JP" altLang="ja-JP" sz="1200" kern="1200" dirty="0" smtClean="0">
                <a:solidFill>
                  <a:schemeClr val="tx1"/>
                </a:solidFill>
                <a:effectLst/>
                <a:latin typeface="+mn-lt"/>
                <a:ea typeface="+mn-ea"/>
                <a:cs typeface="+mn-cs"/>
              </a:rPr>
              <a:t>に結果を記入するための表を書く。表は「</a:t>
            </a:r>
            <a:r>
              <a:rPr kumimoji="1" lang="en-US" altLang="ja-JP" sz="1200" kern="1200" dirty="0" err="1" smtClean="0">
                <a:solidFill>
                  <a:schemeClr val="tx1"/>
                </a:solidFill>
                <a:effectLst/>
                <a:latin typeface="+mn-lt"/>
                <a:ea typeface="+mn-ea"/>
                <a:cs typeface="+mn-cs"/>
              </a:rPr>
              <a:t>Lembar</a:t>
            </a:r>
            <a:r>
              <a:rPr kumimoji="1" lang="en-US" altLang="ja-JP" sz="1200" kern="1200" dirty="0" smtClean="0">
                <a:solidFill>
                  <a:schemeClr val="tx1"/>
                </a:solidFill>
                <a:effectLst/>
                <a:latin typeface="+mn-lt"/>
                <a:ea typeface="+mn-ea"/>
                <a:cs typeface="+mn-cs"/>
              </a:rPr>
              <a:t> Kerja4</a:t>
            </a:r>
            <a:r>
              <a:rPr kumimoji="1" lang="ja-JP" altLang="ja-JP" sz="1200" kern="1200" dirty="0" smtClean="0">
                <a:solidFill>
                  <a:schemeClr val="tx1"/>
                </a:solidFill>
                <a:effectLst/>
                <a:latin typeface="+mn-lt"/>
                <a:ea typeface="+mn-ea"/>
                <a:cs typeface="+mn-cs"/>
              </a:rPr>
              <a:t>」を参考にする。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グループごとに、発表する項目のみブランクにして、発表しなくてもいいところは事前に、記入するように指示する。</a:t>
            </a:r>
          </a:p>
          <a:p>
            <a:pPr marL="171450" indent="-171450">
              <a:buFont typeface="Arial" panose="020B0604020202020204" pitchFamily="34" charset="0"/>
              <a:buChar char="•"/>
            </a:pPr>
            <a:r>
              <a:rPr kumimoji="1" lang="ja-JP" altLang="en-US" dirty="0" smtClean="0"/>
              <a:t>グループの全員が発表できるように、担当をわけて、練習する。</a:t>
            </a:r>
            <a:endParaRPr kumimoji="1" lang="en-US" altLang="ja-JP" dirty="0" smtClean="0"/>
          </a:p>
          <a:p>
            <a:endParaRPr kumimoji="1" lang="en-US" altLang="ja-JP" dirty="0"/>
          </a:p>
          <a:p>
            <a:r>
              <a:rPr kumimoji="1" lang="en-US" altLang="ja-JP" dirty="0"/>
              <a:t>〈</a:t>
            </a:r>
            <a:r>
              <a:rPr kumimoji="1" lang="ja-JP" altLang="en-US" dirty="0"/>
              <a:t>プロジェクト：みんなのひるごはん調査</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クラスメイトはよく、だれと、どこで、どんな昼ご飯を食べているのか、調べて結果を発表しましょう。</a:t>
            </a:r>
          </a:p>
          <a:p>
            <a:r>
              <a:rPr kumimoji="1" lang="ja-JP" altLang="en-US" dirty="0"/>
              <a:t>調査の方法</a:t>
            </a:r>
            <a:endParaRPr kumimoji="1" lang="en-US" altLang="ja-JP" dirty="0"/>
          </a:p>
          <a:p>
            <a:pPr marL="228600" indent="-228600">
              <a:buFont typeface="+mj-lt"/>
              <a:buAutoNum type="arabicPeriod"/>
            </a:pPr>
            <a:r>
              <a:rPr kumimoji="1" lang="en-US" altLang="ja-JP" sz="1200" kern="1200" dirty="0">
                <a:solidFill>
                  <a:schemeClr val="tx1"/>
                </a:solidFill>
                <a:effectLst/>
                <a:latin typeface="+mn-lt"/>
                <a:ea typeface="+mn-ea"/>
                <a:cs typeface="+mn-cs"/>
              </a:rPr>
              <a:t>5,6</a:t>
            </a:r>
            <a:r>
              <a:rPr kumimoji="1" lang="ja-JP" altLang="ja-JP" sz="1200" kern="1200" dirty="0">
                <a:solidFill>
                  <a:schemeClr val="tx1"/>
                </a:solidFill>
                <a:effectLst/>
                <a:latin typeface="+mn-lt"/>
                <a:ea typeface="+mn-ea"/>
                <a:cs typeface="+mn-cs"/>
              </a:rPr>
              <a:t>人でグループを作ってください。</a:t>
            </a:r>
          </a:p>
          <a:p>
            <a:pPr marL="228600" indent="-228600">
              <a:buFont typeface="+mj-lt"/>
              <a:buAutoNum type="arabicPeriod"/>
            </a:pPr>
            <a:r>
              <a:rPr kumimoji="1" lang="ja-JP" altLang="ja-JP" sz="1200" kern="1200" dirty="0">
                <a:solidFill>
                  <a:schemeClr val="tx1"/>
                </a:solidFill>
                <a:effectLst/>
                <a:latin typeface="+mn-lt"/>
                <a:ea typeface="+mn-ea"/>
                <a:cs typeface="+mn-cs"/>
              </a:rPr>
              <a:t>同じグループの人にインタビューをして、</a:t>
            </a:r>
            <a:r>
              <a:rPr kumimoji="1" lang="en-US" altLang="ja-JP" sz="1200" kern="1200" dirty="0" err="1">
                <a:solidFill>
                  <a:schemeClr val="tx1"/>
                </a:solidFill>
                <a:effectLst/>
                <a:latin typeface="+mn-lt"/>
                <a:ea typeface="+mn-ea"/>
                <a:cs typeface="+mn-cs"/>
              </a:rPr>
              <a:t>Lembar</a:t>
            </a:r>
            <a:r>
              <a:rPr kumimoji="1" lang="en-US" altLang="ja-JP" sz="1200" kern="1200" dirty="0">
                <a:solidFill>
                  <a:schemeClr val="tx1"/>
                </a:solidFill>
                <a:effectLst/>
                <a:latin typeface="+mn-lt"/>
                <a:ea typeface="+mn-ea"/>
                <a:cs typeface="+mn-cs"/>
              </a:rPr>
              <a:t> Kerja3</a:t>
            </a:r>
            <a:r>
              <a:rPr kumimoji="1" lang="ja-JP" altLang="ja-JP" sz="1200" kern="1200" dirty="0">
                <a:solidFill>
                  <a:schemeClr val="tx1"/>
                </a:solidFill>
                <a:effectLst/>
                <a:latin typeface="+mn-lt"/>
                <a:ea typeface="+mn-ea"/>
                <a:cs typeface="+mn-cs"/>
              </a:rPr>
              <a:t>に書きましょう。グループ全員のインタビューが終わったら、答えをみんなで確認しましょう。</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pPr marL="228600" indent="-228600">
              <a:buFont typeface="+mj-lt"/>
              <a:buAutoNum type="arabicPeriod"/>
            </a:pPr>
            <a:r>
              <a:rPr kumimoji="1" lang="ja-JP" altLang="en-US" dirty="0"/>
              <a:t>全員でスライドを読み、やり方を確認する。</a:t>
            </a:r>
            <a:endParaRPr kumimoji="1" lang="en-US" altLang="ja-JP" dirty="0"/>
          </a:p>
          <a:p>
            <a:pPr marL="228600" indent="-228600">
              <a:buFont typeface="+mj-lt"/>
              <a:buAutoNum type="arabicPeriod"/>
            </a:pPr>
            <a:r>
              <a:rPr kumimoji="1" lang="ja-JP" altLang="en-US" dirty="0"/>
              <a:t>「はなしましょう１」のやりとりを使って、インタビューをすることを確認する</a:t>
            </a:r>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12</a:t>
            </a:fld>
            <a:endParaRPr kumimoji="1" lang="ja-JP" altLang="en-US"/>
          </a:p>
        </p:txBody>
      </p:sp>
    </p:spTree>
    <p:extLst>
      <p:ext uri="{BB962C8B-B14F-4D97-AF65-F5344CB8AC3E}">
        <p14:creationId xmlns:p14="http://schemas.microsoft.com/office/powerpoint/2010/main" val="3673756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Font typeface="+mj-lt"/>
              <a:buAutoNum type="arabicPeriod"/>
            </a:pPr>
            <a:r>
              <a:rPr kumimoji="1" lang="en-US" altLang="ja-JP" dirty="0" err="1"/>
              <a:t>Seluruh</a:t>
            </a:r>
            <a:r>
              <a:rPr kumimoji="1" lang="en-US" altLang="ja-JP" dirty="0"/>
              <a:t> </a:t>
            </a:r>
            <a:r>
              <a:rPr kumimoji="1" lang="en-US" altLang="ja-JP" dirty="0" err="1"/>
              <a:t>siswa</a:t>
            </a:r>
            <a:r>
              <a:rPr kumimoji="1" lang="en-US" altLang="ja-JP" dirty="0"/>
              <a:t> </a:t>
            </a:r>
            <a:r>
              <a:rPr kumimoji="1" lang="en-US" altLang="ja-JP" dirty="0" err="1"/>
              <a:t>melihat</a:t>
            </a:r>
            <a:r>
              <a:rPr kumimoji="1" lang="en-US" altLang="ja-JP" dirty="0"/>
              <a:t> slide, </a:t>
            </a:r>
            <a:r>
              <a:rPr kumimoji="1" lang="en-US" altLang="ja-JP" dirty="0" err="1"/>
              <a:t>dan</a:t>
            </a:r>
            <a:r>
              <a:rPr kumimoji="1" lang="en-US" altLang="ja-JP" dirty="0"/>
              <a:t> </a:t>
            </a:r>
            <a:r>
              <a:rPr kumimoji="1" lang="en-US" altLang="ja-JP" dirty="0" err="1"/>
              <a:t>memastikan</a:t>
            </a:r>
            <a:r>
              <a:rPr kumimoji="1" lang="en-US" altLang="ja-JP" dirty="0"/>
              <a:t> </a:t>
            </a:r>
            <a:r>
              <a:rPr kumimoji="1" lang="en-US" altLang="ja-JP" dirty="0" err="1"/>
              <a:t>cara</a:t>
            </a:r>
            <a:r>
              <a:rPr kumimoji="1" lang="en-US" altLang="ja-JP" baseline="0" dirty="0"/>
              <a:t> </a:t>
            </a:r>
            <a:r>
              <a:rPr kumimoji="1" lang="en-US" altLang="ja-JP" baseline="0" dirty="0" err="1"/>
              <a:t>survei</a:t>
            </a:r>
            <a:r>
              <a:rPr kumimoji="1" lang="en-US" altLang="ja-JP" baseline="0" dirty="0"/>
              <a:t>.</a:t>
            </a:r>
            <a:endParaRPr kumimoji="1" lang="en-US" altLang="ja-JP" dirty="0"/>
          </a:p>
          <a:p>
            <a:pPr marL="228600" indent="-228600">
              <a:buFont typeface="+mj-lt"/>
              <a:buAutoNum type="arabicPeriod"/>
            </a:pPr>
            <a:r>
              <a:rPr kumimoji="1" lang="en-US" altLang="ja-JP" dirty="0" err="1"/>
              <a:t>Memastikan</a:t>
            </a:r>
            <a:r>
              <a:rPr kumimoji="1" lang="en-US" altLang="ja-JP" baseline="0" dirty="0"/>
              <a:t> </a:t>
            </a:r>
            <a:r>
              <a:rPr kumimoji="1" lang="en-US" altLang="ja-JP" baseline="0" dirty="0" err="1"/>
              <a:t>wawancara</a:t>
            </a:r>
            <a:r>
              <a:rPr kumimoji="1" lang="en-US" altLang="ja-JP" baseline="0" dirty="0"/>
              <a:t> </a:t>
            </a:r>
            <a:r>
              <a:rPr kumimoji="1" lang="en-US" altLang="ja-JP" baseline="0" dirty="0" err="1"/>
              <a:t>dengan</a:t>
            </a:r>
            <a:r>
              <a:rPr kumimoji="1" lang="en-US" altLang="ja-JP" baseline="0" dirty="0"/>
              <a:t> </a:t>
            </a:r>
            <a:r>
              <a:rPr kumimoji="1" lang="en-US" altLang="ja-JP" baseline="0" dirty="0" err="1"/>
              <a:t>menggunakan</a:t>
            </a:r>
            <a:r>
              <a:rPr kumimoji="1" lang="en-US" altLang="ja-JP" baseline="0" dirty="0"/>
              <a:t> </a:t>
            </a:r>
            <a:r>
              <a:rPr kumimoji="1" lang="en-US" altLang="ja-JP" baseline="0" dirty="0" err="1"/>
              <a:t>percakapan</a:t>
            </a:r>
            <a:r>
              <a:rPr kumimoji="1" lang="en-US" altLang="ja-JP" baseline="0" dirty="0"/>
              <a:t> </a:t>
            </a:r>
            <a:r>
              <a:rPr kumimoji="1" lang="en-US" altLang="ja-JP" baseline="0" dirty="0" err="1"/>
              <a:t>pada</a:t>
            </a:r>
            <a:r>
              <a:rPr kumimoji="1" lang="en-US" altLang="ja-JP" baseline="0" dirty="0"/>
              <a:t> </a:t>
            </a:r>
            <a:r>
              <a:rPr kumimoji="1" lang="ja-JP" altLang="en-US" dirty="0"/>
              <a:t>「はなしましょう１」</a:t>
            </a:r>
            <a:r>
              <a:rPr kumimoji="1" lang="en-US" altLang="ja-JP" dirty="0"/>
              <a:t>di slide </a:t>
            </a:r>
            <a:r>
              <a:rPr kumimoji="1" lang="en-US" altLang="ja-JP" dirty="0" smtClean="0"/>
              <a:t>11.</a:t>
            </a:r>
            <a:endParaRPr kumimoji="1" lang="en-US" altLang="ja-JP" dirty="0"/>
          </a:p>
          <a:p>
            <a:endParaRPr kumimoji="1" lang="en-US" altLang="ja-JP" dirty="0" smtClean="0"/>
          </a:p>
          <a:p>
            <a:r>
              <a:rPr kumimoji="1" lang="en-US" altLang="ja-JP" dirty="0" err="1" smtClean="0"/>
              <a:t>Laporan</a:t>
            </a:r>
            <a:r>
              <a:rPr kumimoji="1" lang="en-US" altLang="ja-JP" dirty="0" smtClean="0"/>
              <a:t> </a:t>
            </a:r>
            <a:r>
              <a:rPr kumimoji="1" lang="en-US" altLang="ja-JP" dirty="0" err="1" smtClean="0"/>
              <a:t>Hasil</a:t>
            </a:r>
            <a:r>
              <a:rPr kumimoji="1" lang="en-US" altLang="ja-JP" dirty="0" smtClean="0"/>
              <a:t> Survey </a:t>
            </a:r>
            <a:r>
              <a:rPr kumimoji="1" lang="en-US" altLang="ja-JP" dirty="0" err="1" smtClean="0"/>
              <a:t>Kelompok</a:t>
            </a:r>
            <a:endParaRPr kumimoji="1" lang="en-US" altLang="ja-JP" dirty="0"/>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Seluruh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kelompok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bukan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makan</a:t>
            </a:r>
            <a:r>
              <a:rPr kumimoji="1" lang="en-US" altLang="ja-JP" sz="1200" kern="1200" baseline="0" dirty="0" smtClean="0">
                <a:solidFill>
                  <a:schemeClr val="tx1"/>
                </a:solidFill>
                <a:effectLst/>
                <a:latin typeface="+mn-lt"/>
                <a:ea typeface="+mn-ea"/>
                <a:cs typeface="+mn-cs"/>
              </a:rPr>
              <a:t> di mana </a:t>
            </a:r>
            <a:r>
              <a:rPr kumimoji="1" lang="en-US" altLang="ja-JP" sz="1200" kern="1200" baseline="0" dirty="0" err="1" smtClean="0">
                <a:solidFill>
                  <a:schemeClr val="tx1"/>
                </a:solidFill>
                <a:effectLst/>
                <a:latin typeface="+mn-lt"/>
                <a:ea typeface="+mn-ea"/>
                <a:cs typeface="+mn-cs"/>
              </a:rPr>
              <a:t>atau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bersama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harus</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menunjukkan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didapat</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menuliskan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lembar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kerja</a:t>
            </a:r>
            <a:r>
              <a:rPr kumimoji="1" lang="en-US" altLang="ja-JP" sz="1200" kern="1200" baseline="0" dirty="0" smtClean="0">
                <a:solidFill>
                  <a:schemeClr val="tx1"/>
                </a:solidFill>
                <a:effectLst/>
                <a:latin typeface="+mn-lt"/>
                <a:ea typeface="+mn-ea"/>
                <a:cs typeface="+mn-cs"/>
              </a:rPr>
              <a:t> 4.</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Setiap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mengosongkan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tabel</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hasil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Walaupun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tidak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dipresentasikan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alangkah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lebih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baik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jika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diminta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mengisi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tabel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seadanya</a:t>
            </a:r>
            <a:r>
              <a:rPr kumimoji="1" lang="en-US" altLang="ja-JP" sz="1200" kern="1200" baseline="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dirty="0" err="1" smtClean="0"/>
              <a:t>Berlatih</a:t>
            </a:r>
            <a:r>
              <a:rPr kumimoji="1" lang="en-US" altLang="ja-JP" dirty="0" smtClean="0"/>
              <a:t>, </a:t>
            </a:r>
            <a:r>
              <a:rPr kumimoji="1" lang="en-US" altLang="ja-JP" dirty="0" err="1" smtClean="0"/>
              <a:t>dan</a:t>
            </a:r>
            <a:r>
              <a:rPr kumimoji="1" lang="en-US" altLang="ja-JP" dirty="0" smtClean="0"/>
              <a:t> </a:t>
            </a:r>
            <a:r>
              <a:rPr kumimoji="1" lang="en-US" altLang="ja-JP" dirty="0" err="1" smtClean="0"/>
              <a:t>membagi</a:t>
            </a:r>
            <a:r>
              <a:rPr kumimoji="1" lang="en-US" altLang="ja-JP" dirty="0" smtClean="0"/>
              <a:t> </a:t>
            </a:r>
            <a:r>
              <a:rPr kumimoji="1" lang="en-US" altLang="ja-JP" dirty="0" err="1" smtClean="0"/>
              <a:t>tugas</a:t>
            </a:r>
            <a:r>
              <a:rPr kumimoji="1" lang="en-US" altLang="ja-JP" dirty="0" smtClean="0"/>
              <a:t> agar </a:t>
            </a:r>
            <a:r>
              <a:rPr kumimoji="1" lang="en-US" altLang="ja-JP" dirty="0" err="1" smtClean="0"/>
              <a:t>semua</a:t>
            </a:r>
            <a:r>
              <a:rPr kumimoji="1" lang="en-US" altLang="ja-JP" dirty="0" smtClean="0"/>
              <a:t> </a:t>
            </a:r>
            <a:r>
              <a:rPr kumimoji="1" lang="en-US" altLang="ja-JP" dirty="0" err="1" smtClean="0"/>
              <a:t>anggota</a:t>
            </a:r>
            <a:r>
              <a:rPr kumimoji="1" lang="en-US" altLang="ja-JP" dirty="0" smtClean="0"/>
              <a:t> </a:t>
            </a:r>
            <a:r>
              <a:rPr kumimoji="1" lang="en-US" altLang="ja-JP" dirty="0" err="1" smtClean="0"/>
              <a:t>kelompok</a:t>
            </a:r>
            <a:r>
              <a:rPr kumimoji="1" lang="en-US" altLang="ja-JP" baseline="0" dirty="0" smtClean="0"/>
              <a:t> </a:t>
            </a:r>
            <a:r>
              <a:rPr kumimoji="1" lang="en-US" altLang="ja-JP" baseline="0" dirty="0" err="1" smtClean="0"/>
              <a:t>mendapat</a:t>
            </a:r>
            <a:r>
              <a:rPr kumimoji="1" lang="en-US" altLang="ja-JP" baseline="0" dirty="0" smtClean="0"/>
              <a:t> </a:t>
            </a:r>
            <a:r>
              <a:rPr kumimoji="1" lang="en-US" altLang="ja-JP" baseline="0" dirty="0" err="1" smtClean="0"/>
              <a:t>bagian</a:t>
            </a:r>
            <a:r>
              <a:rPr kumimoji="1" lang="en-US" altLang="ja-JP" baseline="0" dirty="0" smtClean="0"/>
              <a:t> </a:t>
            </a:r>
            <a:r>
              <a:rPr kumimoji="1" lang="en-US" altLang="ja-JP" baseline="0" dirty="0" err="1" smtClean="0"/>
              <a:t>presentasi</a:t>
            </a:r>
            <a:r>
              <a:rPr kumimoji="1" lang="en-US" altLang="ja-JP" baseline="0" dirty="0" smtClean="0"/>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グループ調査の結果報告</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グループの結果をまとめて、</a:t>
            </a:r>
            <a:r>
              <a:rPr kumimoji="1" lang="en-US" altLang="ja-JP" sz="1200" kern="1200" dirty="0" err="1" smtClean="0">
                <a:solidFill>
                  <a:schemeClr val="tx1"/>
                </a:solidFill>
                <a:effectLst/>
                <a:latin typeface="+mn-lt"/>
                <a:ea typeface="+mn-ea"/>
                <a:cs typeface="+mn-cs"/>
              </a:rPr>
              <a:t>Lembar</a:t>
            </a:r>
            <a:r>
              <a:rPr kumimoji="1" lang="en-US" altLang="ja-JP" sz="1200" kern="1200" dirty="0" smtClean="0">
                <a:solidFill>
                  <a:schemeClr val="tx1"/>
                </a:solidFill>
                <a:effectLst/>
                <a:latin typeface="+mn-lt"/>
                <a:ea typeface="+mn-ea"/>
                <a:cs typeface="+mn-cs"/>
              </a:rPr>
              <a:t> Kerja4</a:t>
            </a:r>
            <a:r>
              <a:rPr kumimoji="1" lang="ja-JP" altLang="ja-JP" sz="1200" kern="1200" dirty="0" smtClean="0">
                <a:solidFill>
                  <a:schemeClr val="tx1"/>
                </a:solidFill>
                <a:effectLst/>
                <a:latin typeface="+mn-lt"/>
                <a:ea typeface="+mn-ea"/>
                <a:cs typeface="+mn-cs"/>
              </a:rPr>
              <a:t>に人数を書きましょう。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結果を見ながら、発表をします。「</a:t>
            </a:r>
            <a:r>
              <a:rPr kumimoji="1" lang="en-US" altLang="ja-JP" sz="1200" kern="1200" dirty="0" err="1" smtClean="0">
                <a:solidFill>
                  <a:schemeClr val="tx1"/>
                </a:solidFill>
                <a:effectLst/>
                <a:latin typeface="+mn-lt"/>
                <a:ea typeface="+mn-ea"/>
                <a:cs typeface="+mn-cs"/>
              </a:rPr>
              <a:t>Tempat</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Mitra</a:t>
            </a:r>
            <a:r>
              <a:rPr kumimoji="1" lang="ja-JP" altLang="ja-JP" sz="1200" kern="1200" dirty="0" smtClean="0">
                <a:solidFill>
                  <a:schemeClr val="tx1"/>
                </a:solidFill>
                <a:effectLst/>
                <a:latin typeface="+mn-lt"/>
                <a:ea typeface="+mn-ea"/>
                <a:cs typeface="+mn-cs"/>
              </a:rPr>
              <a:t>」のどちらを発表するかは、先生が決めます。</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すべてのグループが「どこで食べるか」「誰と食べるか」の結果を発表するのではなく、</a:t>
            </a:r>
            <a:r>
              <a:rPr kumimoji="1" lang="ja-JP" altLang="en-US" sz="1200" kern="1200" dirty="0" smtClean="0">
                <a:solidFill>
                  <a:schemeClr val="tx1"/>
                </a:solidFill>
                <a:effectLst/>
                <a:latin typeface="+mn-lt"/>
                <a:ea typeface="+mn-ea"/>
                <a:cs typeface="+mn-cs"/>
              </a:rPr>
              <a:t>生徒</a:t>
            </a:r>
            <a:r>
              <a:rPr kumimoji="1" lang="ja-JP" altLang="ja-JP" sz="1200" kern="1200" dirty="0" smtClean="0">
                <a:solidFill>
                  <a:schemeClr val="tx1"/>
                </a:solidFill>
                <a:effectLst/>
                <a:latin typeface="+mn-lt"/>
                <a:ea typeface="+mn-ea"/>
                <a:cs typeface="+mn-cs"/>
              </a:rPr>
              <a:t>が発表する内容を指示する。</a:t>
            </a: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生徒</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WB</a:t>
            </a:r>
            <a:r>
              <a:rPr kumimoji="1" lang="ja-JP" altLang="ja-JP" sz="1200" kern="1200" dirty="0" smtClean="0">
                <a:solidFill>
                  <a:schemeClr val="tx1"/>
                </a:solidFill>
                <a:effectLst/>
                <a:latin typeface="+mn-lt"/>
                <a:ea typeface="+mn-ea"/>
                <a:cs typeface="+mn-cs"/>
              </a:rPr>
              <a:t>に結果を記入するための表を書く。表は「</a:t>
            </a:r>
            <a:r>
              <a:rPr kumimoji="1" lang="en-US" altLang="ja-JP" sz="1200" kern="1200" dirty="0" err="1" smtClean="0">
                <a:solidFill>
                  <a:schemeClr val="tx1"/>
                </a:solidFill>
                <a:effectLst/>
                <a:latin typeface="+mn-lt"/>
                <a:ea typeface="+mn-ea"/>
                <a:cs typeface="+mn-cs"/>
              </a:rPr>
              <a:t>Lembar</a:t>
            </a:r>
            <a:r>
              <a:rPr kumimoji="1" lang="en-US" altLang="ja-JP" sz="1200" kern="1200" dirty="0" smtClean="0">
                <a:solidFill>
                  <a:schemeClr val="tx1"/>
                </a:solidFill>
                <a:effectLst/>
                <a:latin typeface="+mn-lt"/>
                <a:ea typeface="+mn-ea"/>
                <a:cs typeface="+mn-cs"/>
              </a:rPr>
              <a:t> Kerja4</a:t>
            </a:r>
            <a:r>
              <a:rPr kumimoji="1" lang="ja-JP" altLang="ja-JP" sz="1200" kern="1200" dirty="0" smtClean="0">
                <a:solidFill>
                  <a:schemeClr val="tx1"/>
                </a:solidFill>
                <a:effectLst/>
                <a:latin typeface="+mn-lt"/>
                <a:ea typeface="+mn-ea"/>
                <a:cs typeface="+mn-cs"/>
              </a:rPr>
              <a:t>」を参考にする。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グループごとに、発表する項目のみブランクにして、発表しなくてもいいところは事前に、記入するように指示する。</a:t>
            </a:r>
          </a:p>
          <a:p>
            <a:pPr marL="171450" indent="-171450">
              <a:buFont typeface="Arial" panose="020B0604020202020204" pitchFamily="34" charset="0"/>
              <a:buChar char="•"/>
            </a:pPr>
            <a:r>
              <a:rPr kumimoji="1" lang="ja-JP" altLang="en-US" dirty="0" smtClean="0"/>
              <a:t>グループの全員が発表できるように、担当をわけて、練習する。</a:t>
            </a:r>
            <a:endParaRPr kumimoji="1" lang="en-US" altLang="ja-JP" dirty="0" smtClean="0"/>
          </a:p>
          <a:p>
            <a:endParaRPr kumimoji="1" lang="en-US" altLang="ja-JP" dirty="0"/>
          </a:p>
          <a:p>
            <a:r>
              <a:rPr kumimoji="1" lang="en-US" altLang="ja-JP" dirty="0"/>
              <a:t>〈</a:t>
            </a:r>
            <a:r>
              <a:rPr kumimoji="1" lang="ja-JP" altLang="en-US" dirty="0"/>
              <a:t>プロジェクト：みんなのひるごはん調査</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クラスメイトはよく、だれと、どこで、どんな昼ご飯を食べているのか、調べて結果を発表しましょう。</a:t>
            </a:r>
          </a:p>
          <a:p>
            <a:r>
              <a:rPr kumimoji="1" lang="ja-JP" altLang="en-US" dirty="0"/>
              <a:t>調査の方法</a:t>
            </a:r>
            <a:endParaRPr kumimoji="1" lang="en-US" altLang="ja-JP" dirty="0"/>
          </a:p>
          <a:p>
            <a:pPr marL="228600" indent="-228600">
              <a:buFont typeface="+mj-lt"/>
              <a:buAutoNum type="arabicPeriod"/>
            </a:pPr>
            <a:r>
              <a:rPr kumimoji="1" lang="en-US" altLang="ja-JP" sz="1200" kern="1200" dirty="0">
                <a:solidFill>
                  <a:schemeClr val="tx1"/>
                </a:solidFill>
                <a:effectLst/>
                <a:latin typeface="+mn-lt"/>
                <a:ea typeface="+mn-ea"/>
                <a:cs typeface="+mn-cs"/>
              </a:rPr>
              <a:t>5,6</a:t>
            </a:r>
            <a:r>
              <a:rPr kumimoji="1" lang="ja-JP" altLang="ja-JP" sz="1200" kern="1200" dirty="0">
                <a:solidFill>
                  <a:schemeClr val="tx1"/>
                </a:solidFill>
                <a:effectLst/>
                <a:latin typeface="+mn-lt"/>
                <a:ea typeface="+mn-ea"/>
                <a:cs typeface="+mn-cs"/>
              </a:rPr>
              <a:t>人でグループを作ってください。</a:t>
            </a:r>
          </a:p>
          <a:p>
            <a:pPr marL="228600" indent="-228600">
              <a:buFont typeface="+mj-lt"/>
              <a:buAutoNum type="arabicPeriod"/>
            </a:pPr>
            <a:r>
              <a:rPr kumimoji="1" lang="ja-JP" altLang="ja-JP" sz="1200" kern="1200" dirty="0">
                <a:solidFill>
                  <a:schemeClr val="tx1"/>
                </a:solidFill>
                <a:effectLst/>
                <a:latin typeface="+mn-lt"/>
                <a:ea typeface="+mn-ea"/>
                <a:cs typeface="+mn-cs"/>
              </a:rPr>
              <a:t>同じグループの人にインタビューをして、</a:t>
            </a:r>
            <a:r>
              <a:rPr kumimoji="1" lang="en-US" altLang="ja-JP" sz="1200" kern="1200" dirty="0" err="1">
                <a:solidFill>
                  <a:schemeClr val="tx1"/>
                </a:solidFill>
                <a:effectLst/>
                <a:latin typeface="+mn-lt"/>
                <a:ea typeface="+mn-ea"/>
                <a:cs typeface="+mn-cs"/>
              </a:rPr>
              <a:t>Lembar</a:t>
            </a:r>
            <a:r>
              <a:rPr kumimoji="1" lang="en-US" altLang="ja-JP" sz="1200" kern="1200" dirty="0">
                <a:solidFill>
                  <a:schemeClr val="tx1"/>
                </a:solidFill>
                <a:effectLst/>
                <a:latin typeface="+mn-lt"/>
                <a:ea typeface="+mn-ea"/>
                <a:cs typeface="+mn-cs"/>
              </a:rPr>
              <a:t> Kerja3</a:t>
            </a:r>
            <a:r>
              <a:rPr kumimoji="1" lang="ja-JP" altLang="ja-JP" sz="1200" kern="1200" dirty="0">
                <a:solidFill>
                  <a:schemeClr val="tx1"/>
                </a:solidFill>
                <a:effectLst/>
                <a:latin typeface="+mn-lt"/>
                <a:ea typeface="+mn-ea"/>
                <a:cs typeface="+mn-cs"/>
              </a:rPr>
              <a:t>に書きましょう。グループ全員のインタビューが終わったら、答えをみんなで確認しましょう。</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pPr marL="228600" indent="-228600">
              <a:buFont typeface="+mj-lt"/>
              <a:buAutoNum type="arabicPeriod"/>
            </a:pPr>
            <a:r>
              <a:rPr kumimoji="1" lang="ja-JP" altLang="en-US" dirty="0"/>
              <a:t>全員でスライドを読み、やり方を確認する。</a:t>
            </a:r>
            <a:endParaRPr kumimoji="1" lang="en-US" altLang="ja-JP" dirty="0"/>
          </a:p>
          <a:p>
            <a:pPr marL="228600" indent="-228600">
              <a:buFont typeface="+mj-lt"/>
              <a:buAutoNum type="arabicPeriod"/>
            </a:pPr>
            <a:r>
              <a:rPr kumimoji="1" lang="ja-JP" altLang="en-US" dirty="0"/>
              <a:t>「はなしましょう１」のやりとりを使って、インタビューをすることを確認する</a:t>
            </a:r>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13</a:t>
            </a:fld>
            <a:endParaRPr kumimoji="1" lang="ja-JP" altLang="en-US"/>
          </a:p>
        </p:txBody>
      </p:sp>
    </p:spTree>
    <p:extLst>
      <p:ext uri="{BB962C8B-B14F-4D97-AF65-F5344CB8AC3E}">
        <p14:creationId xmlns:p14="http://schemas.microsoft.com/office/powerpoint/2010/main" val="367375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Dengarkan</a:t>
            </a:r>
            <a:r>
              <a:rPr kumimoji="1" lang="en-US" altLang="ja-JP" dirty="0"/>
              <a:t> audio “</a:t>
            </a:r>
            <a:r>
              <a:rPr kumimoji="1" lang="en-US" altLang="ja-JP" dirty="0" err="1"/>
              <a:t>hitori</a:t>
            </a:r>
            <a:r>
              <a:rPr kumimoji="1" lang="en-US" altLang="ja-JP" dirty="0"/>
              <a:t>” </a:t>
            </a:r>
            <a:r>
              <a:rPr kumimoji="1" lang="en-US" altLang="ja-JP" dirty="0" err="1"/>
              <a:t>sampai</a:t>
            </a:r>
            <a:r>
              <a:rPr kumimoji="1" lang="en-US" altLang="ja-JP" baseline="0" dirty="0"/>
              <a:t> </a:t>
            </a:r>
            <a:r>
              <a:rPr kumimoji="1" lang="en-US" altLang="ja-JP" baseline="0" dirty="0" err="1"/>
              <a:t>dengan</a:t>
            </a:r>
            <a:r>
              <a:rPr kumimoji="1" lang="en-US" altLang="ja-JP" baseline="0" dirty="0"/>
              <a:t> “</a:t>
            </a:r>
            <a:r>
              <a:rPr kumimoji="1" lang="en-US" altLang="ja-JP" dirty="0" err="1"/>
              <a:t>yonin</a:t>
            </a:r>
            <a:r>
              <a:rPr kumimoji="1" lang="en-US" altLang="ja-JP" dirty="0"/>
              <a:t>”, </a:t>
            </a:r>
            <a:r>
              <a:rPr kumimoji="1" lang="en-US" altLang="ja-JP" dirty="0" err="1"/>
              <a:t>lalu</a:t>
            </a:r>
            <a:r>
              <a:rPr kumimoji="1" lang="en-US" altLang="ja-JP" dirty="0"/>
              <a:t> </a:t>
            </a:r>
            <a:r>
              <a:rPr kumimoji="1" lang="en-US" altLang="ja-JP" dirty="0" err="1"/>
              <a:t>minta</a:t>
            </a:r>
            <a:r>
              <a:rPr kumimoji="1" lang="en-US" altLang="ja-JP" dirty="0"/>
              <a:t> </a:t>
            </a:r>
            <a:r>
              <a:rPr kumimoji="1" lang="en-US" altLang="ja-JP" dirty="0" err="1"/>
              <a:t>siswa</a:t>
            </a:r>
            <a:r>
              <a:rPr kumimoji="1" lang="en-US" altLang="ja-JP" baseline="0" dirty="0"/>
              <a:t> </a:t>
            </a:r>
            <a:r>
              <a:rPr kumimoji="1" lang="en-US" altLang="ja-JP" baseline="0" dirty="0" err="1"/>
              <a:t>untuk</a:t>
            </a:r>
            <a:r>
              <a:rPr kumimoji="1" lang="en-US" altLang="ja-JP" baseline="0" dirty="0"/>
              <a:t> </a:t>
            </a:r>
            <a:r>
              <a:rPr kumimoji="1" lang="en-US" altLang="ja-JP" baseline="0" dirty="0" err="1"/>
              <a:t>menemukan</a:t>
            </a:r>
            <a:r>
              <a:rPr kumimoji="1" lang="en-US" altLang="ja-JP" baseline="0" dirty="0"/>
              <a:t> </a:t>
            </a:r>
            <a:r>
              <a:rPr kumimoji="1" lang="en-US" altLang="ja-JP" baseline="0" dirty="0" err="1"/>
              <a:t>aturan</a:t>
            </a:r>
            <a:r>
              <a:rPr kumimoji="1" lang="en-US" altLang="ja-JP" baseline="0" dirty="0"/>
              <a:t> </a:t>
            </a:r>
            <a:r>
              <a:rPr kumimoji="1" lang="en-US" altLang="ja-JP" baseline="0" dirty="0" err="1"/>
              <a:t>penyebutannya</a:t>
            </a:r>
            <a:r>
              <a:rPr kumimoji="1" lang="en-US" altLang="ja-JP" baseline="0" dirty="0"/>
              <a:t>. </a:t>
            </a:r>
          </a:p>
          <a:p>
            <a:r>
              <a:rPr kumimoji="1" lang="en-US" altLang="ja-JP" baseline="0" dirty="0" err="1"/>
              <a:t>Tidak</a:t>
            </a:r>
            <a:r>
              <a:rPr kumimoji="1" lang="en-US" altLang="ja-JP" baseline="0" dirty="0"/>
              <a:t> </a:t>
            </a:r>
            <a:r>
              <a:rPr kumimoji="1" lang="en-US" altLang="ja-JP" baseline="0" dirty="0" err="1"/>
              <a:t>perlu</a:t>
            </a:r>
            <a:r>
              <a:rPr kumimoji="1" lang="en-US" altLang="ja-JP" baseline="0" dirty="0"/>
              <a:t> </a:t>
            </a:r>
            <a:r>
              <a:rPr kumimoji="1" lang="en-US" altLang="ja-JP" baseline="0" dirty="0" err="1"/>
              <a:t>hafal</a:t>
            </a:r>
            <a:r>
              <a:rPr kumimoji="1" lang="en-US" altLang="ja-JP" baseline="0" dirty="0"/>
              <a:t>, </a:t>
            </a:r>
            <a:r>
              <a:rPr kumimoji="1" lang="en-US" altLang="ja-JP" baseline="0" dirty="0" err="1"/>
              <a:t>cukup</a:t>
            </a:r>
            <a:r>
              <a:rPr kumimoji="1" lang="en-US" altLang="ja-JP" baseline="0" dirty="0"/>
              <a:t> </a:t>
            </a:r>
            <a:r>
              <a:rPr kumimoji="1" lang="en-US" altLang="ja-JP" baseline="0" dirty="0" err="1"/>
              <a:t>paham</a:t>
            </a:r>
            <a:r>
              <a:rPr kumimoji="1" lang="en-US" altLang="ja-JP" baseline="0" dirty="0"/>
              <a:t> </a:t>
            </a:r>
            <a:r>
              <a:rPr kumimoji="1" lang="en-US" altLang="ja-JP" baseline="0" dirty="0" err="1"/>
              <a:t>saat</a:t>
            </a:r>
            <a:r>
              <a:rPr kumimoji="1" lang="en-US" altLang="ja-JP" baseline="0" dirty="0"/>
              <a:t> </a:t>
            </a:r>
            <a:r>
              <a:rPr kumimoji="1" lang="en-US" altLang="ja-JP" baseline="0" dirty="0" err="1"/>
              <a:t>mendengar</a:t>
            </a:r>
            <a:r>
              <a:rPr kumimoji="1" lang="en-US" altLang="ja-JP" baseline="0" dirty="0"/>
              <a:t>, </a:t>
            </a:r>
            <a:r>
              <a:rPr kumimoji="1" lang="en-US" altLang="ja-JP" baseline="0" dirty="0" err="1"/>
              <a:t>dan</a:t>
            </a:r>
            <a:r>
              <a:rPr kumimoji="1" lang="en-US" altLang="ja-JP" baseline="0" dirty="0"/>
              <a:t> </a:t>
            </a:r>
            <a:r>
              <a:rPr kumimoji="1" lang="en-US" altLang="ja-JP" baseline="0" dirty="0" err="1"/>
              <a:t>dapat</a:t>
            </a:r>
            <a:r>
              <a:rPr kumimoji="1" lang="en-US" altLang="ja-JP" baseline="0" dirty="0"/>
              <a:t> </a:t>
            </a:r>
            <a:r>
              <a:rPr kumimoji="1" lang="en-US" altLang="ja-JP" baseline="0" dirty="0" err="1"/>
              <a:t>menyebutkan</a:t>
            </a:r>
            <a:r>
              <a:rPr kumimoji="1" lang="en-US" altLang="ja-JP" baseline="0" dirty="0"/>
              <a:t> </a:t>
            </a:r>
            <a:r>
              <a:rPr kumimoji="1" lang="en-US" altLang="ja-JP" baseline="0" dirty="0" err="1"/>
              <a:t>jumlah</a:t>
            </a:r>
            <a:r>
              <a:rPr kumimoji="1" lang="en-US" altLang="ja-JP" baseline="0" dirty="0"/>
              <a:t> yang </a:t>
            </a:r>
            <a:r>
              <a:rPr kumimoji="1" lang="en-US" altLang="ja-JP" baseline="0" dirty="0" err="1"/>
              <a:t>diperlukan</a:t>
            </a:r>
            <a:r>
              <a:rPr kumimoji="1" lang="en-US" altLang="ja-JP" baseline="0" dirty="0"/>
              <a:t>.</a:t>
            </a:r>
            <a:endParaRPr kumimoji="1" lang="en-US" altLang="ja-JP" dirty="0"/>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人数の言い方</a:t>
            </a:r>
            <a:r>
              <a:rPr kumimoji="1" lang="en-US" altLang="ja-JP" dirty="0"/>
              <a:t>〉</a:t>
            </a:r>
          </a:p>
          <a:p>
            <a:r>
              <a:rPr kumimoji="1" lang="ja-JP" altLang="en-US" dirty="0"/>
              <a:t>ひとり～</a:t>
            </a:r>
            <a:r>
              <a:rPr kumimoji="1" lang="en-US" altLang="ja-JP" dirty="0"/>
              <a:t>4</a:t>
            </a:r>
            <a:r>
              <a:rPr kumimoji="1" lang="ja-JP" altLang="en-US" dirty="0"/>
              <a:t>人までを聞いて、ルールを発見する。覚えなくても、聞いてわかる、準備して必要なものが言えたらよい。</a:t>
            </a:r>
          </a:p>
        </p:txBody>
      </p:sp>
      <p:sp>
        <p:nvSpPr>
          <p:cNvPr id="4" name="スライド番号プレースホルダー 3"/>
          <p:cNvSpPr>
            <a:spLocks noGrp="1"/>
          </p:cNvSpPr>
          <p:nvPr>
            <p:ph type="sldNum" sz="quarter" idx="10"/>
          </p:nvPr>
        </p:nvSpPr>
        <p:spPr/>
        <p:txBody>
          <a:bodyPr/>
          <a:lstStyle/>
          <a:p>
            <a:fld id="{53F96B43-10FA-4C45-B073-96709D61642E}" type="slidenum">
              <a:rPr kumimoji="1" lang="ja-JP" altLang="en-US" smtClean="0"/>
              <a:t>14</a:t>
            </a:fld>
            <a:endParaRPr kumimoji="1" lang="ja-JP" altLang="en-US"/>
          </a:p>
        </p:txBody>
      </p:sp>
    </p:spTree>
    <p:extLst>
      <p:ext uri="{BB962C8B-B14F-4D97-AF65-F5344CB8AC3E}">
        <p14:creationId xmlns:p14="http://schemas.microsoft.com/office/powerpoint/2010/main" val="428596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Setelah</a:t>
            </a:r>
            <a:r>
              <a:rPr kumimoji="1" lang="en-US" altLang="ja-JP" dirty="0"/>
              <a:t> </a:t>
            </a:r>
            <a:r>
              <a:rPr kumimoji="1" lang="en-US" altLang="ja-JP" dirty="0" err="1"/>
              <a:t>mendengarkan</a:t>
            </a:r>
            <a:r>
              <a:rPr kumimoji="1" lang="en-US" altLang="ja-JP" baseline="0" dirty="0"/>
              <a:t> </a:t>
            </a:r>
            <a:r>
              <a:rPr kumimoji="1" lang="en-US" altLang="ja-JP" baseline="0" dirty="0" err="1"/>
              <a:t>presentasi</a:t>
            </a:r>
            <a:r>
              <a:rPr kumimoji="1" lang="en-US" altLang="ja-JP" baseline="0" dirty="0"/>
              <a:t>, </a:t>
            </a:r>
            <a:r>
              <a:rPr kumimoji="1" lang="en-US" altLang="ja-JP" baseline="0" dirty="0" err="1"/>
              <a:t>diadakan</a:t>
            </a:r>
            <a:r>
              <a:rPr kumimoji="1" lang="en-US" altLang="ja-JP" baseline="0" dirty="0"/>
              <a:t> </a:t>
            </a:r>
            <a:r>
              <a:rPr kumimoji="1" lang="en-US" altLang="ja-JP" baseline="0" dirty="0" err="1"/>
              <a:t>diskusi</a:t>
            </a:r>
            <a:r>
              <a:rPr kumimoji="1" lang="en-US" altLang="ja-JP" baseline="0" dirty="0"/>
              <a:t> </a:t>
            </a:r>
            <a:r>
              <a:rPr kumimoji="1" lang="en-US" altLang="ja-JP" baseline="0" dirty="0" err="1"/>
              <a:t>seluruh</a:t>
            </a:r>
            <a:r>
              <a:rPr kumimoji="1" lang="en-US" altLang="ja-JP" baseline="0" dirty="0"/>
              <a:t> </a:t>
            </a:r>
            <a:r>
              <a:rPr kumimoji="1" lang="en-US" altLang="ja-JP" baseline="0" dirty="0" err="1"/>
              <a:t>kelas</a:t>
            </a:r>
            <a:r>
              <a:rPr kumimoji="1" lang="en-US" altLang="ja-JP" baseline="0" dirty="0"/>
              <a:t>, “ </a:t>
            </a:r>
            <a:r>
              <a:rPr kumimoji="1" lang="en-US" altLang="ja-JP" baseline="0" dirty="0" err="1"/>
              <a:t>Bagaimana</a:t>
            </a:r>
            <a:r>
              <a:rPr kumimoji="1" lang="en-US" altLang="ja-JP" baseline="0" dirty="0"/>
              <a:t> </a:t>
            </a:r>
            <a:r>
              <a:rPr kumimoji="1" lang="en-US" altLang="ja-JP" baseline="0" dirty="0" err="1"/>
              <a:t>hasil</a:t>
            </a:r>
            <a:r>
              <a:rPr kumimoji="1" lang="en-US" altLang="ja-JP" baseline="0" dirty="0"/>
              <a:t> </a:t>
            </a:r>
            <a:r>
              <a:rPr kumimoji="1" lang="en-US" altLang="ja-JP" baseline="0" dirty="0" err="1"/>
              <a:t>survei</a:t>
            </a:r>
            <a:r>
              <a:rPr kumimoji="1" lang="en-US" altLang="ja-JP" baseline="0" dirty="0"/>
              <a:t> </a:t>
            </a:r>
            <a:r>
              <a:rPr kumimoji="1" lang="en-US" altLang="ja-JP" baseline="0" dirty="0" err="1"/>
              <a:t>kelas</a:t>
            </a:r>
            <a:r>
              <a:rPr kumimoji="1" lang="en-US" altLang="ja-JP" baseline="0" dirty="0"/>
              <a:t> </a:t>
            </a:r>
            <a:r>
              <a:rPr kumimoji="1" lang="en-US" altLang="ja-JP" baseline="0" dirty="0" err="1"/>
              <a:t>kita</a:t>
            </a:r>
            <a:r>
              <a:rPr kumimoji="1" lang="en-US" altLang="ja-JP" baseline="0" dirty="0"/>
              <a:t>? Mari </a:t>
            </a:r>
            <a:r>
              <a:rPr kumimoji="1" lang="en-US" altLang="ja-JP" baseline="0" dirty="0" err="1"/>
              <a:t>kita</a:t>
            </a:r>
            <a:r>
              <a:rPr kumimoji="1" lang="en-US" altLang="ja-JP" baseline="0" dirty="0"/>
              <a:t> </a:t>
            </a:r>
            <a:r>
              <a:rPr kumimoji="1" lang="en-US" altLang="ja-JP" baseline="0" dirty="0" err="1"/>
              <a:t>diskusikan</a:t>
            </a:r>
            <a:r>
              <a:rPr kumimoji="1" lang="en-US" altLang="ja-JP"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a:solidFill>
                  <a:schemeClr val="tx1"/>
                </a:solidFill>
                <a:effectLst/>
                <a:latin typeface="+mn-lt"/>
                <a:ea typeface="+mn-ea"/>
                <a:cs typeface="+mn-cs"/>
              </a:rPr>
              <a:t>Yang </a:t>
            </a:r>
            <a:r>
              <a:rPr kumimoji="1" lang="en-US" altLang="ja-JP" sz="1200" kern="1200" baseline="0" dirty="0" err="1">
                <a:solidFill>
                  <a:schemeClr val="tx1"/>
                </a:solidFill>
                <a:effectLst/>
                <a:latin typeface="+mn-lt"/>
                <a:ea typeface="+mn-ea"/>
                <a:cs typeface="+mn-cs"/>
              </a:rPr>
              <a:t>didiskusikan</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antara</a:t>
            </a:r>
            <a:r>
              <a:rPr kumimoji="1" lang="en-US" altLang="ja-JP" sz="1200" kern="1200" baseline="0" dirty="0">
                <a:solidFill>
                  <a:schemeClr val="tx1"/>
                </a:solidFill>
                <a:effectLst/>
                <a:latin typeface="+mn-lt"/>
                <a:ea typeface="+mn-ea"/>
                <a:cs typeface="+mn-cs"/>
              </a:rPr>
              <a:t> lain</a:t>
            </a:r>
            <a:endParaRPr kumimoji="1" lang="en-US" altLang="ja-JP"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a:solidFill>
                  <a:schemeClr val="tx1"/>
                </a:solidFill>
                <a:effectLst/>
                <a:latin typeface="+mn-lt"/>
                <a:ea typeface="+mn-ea"/>
                <a:cs typeface="+mn-cs"/>
              </a:rPr>
              <a:t>Makan</a:t>
            </a:r>
            <a:r>
              <a:rPr kumimoji="1" lang="en-US" altLang="ja-JP" sz="1200" kern="1200" dirty="0">
                <a:solidFill>
                  <a:schemeClr val="tx1"/>
                </a:solidFill>
                <a:effectLst/>
                <a:latin typeface="+mn-lt"/>
                <a:ea typeface="+mn-ea"/>
                <a:cs typeface="+mn-cs"/>
              </a:rPr>
              <a:t> di mana </a:t>
            </a:r>
            <a:r>
              <a:rPr kumimoji="1" lang="en-US" altLang="ja-JP" sz="1200" kern="1200" dirty="0" err="1">
                <a:solidFill>
                  <a:schemeClr val="tx1"/>
                </a:solidFill>
                <a:effectLst/>
                <a:latin typeface="+mn-lt"/>
                <a:ea typeface="+mn-ea"/>
                <a:cs typeface="+mn-cs"/>
              </a:rPr>
              <a:t>tempat</a:t>
            </a:r>
            <a:r>
              <a:rPr kumimoji="1" lang="en-US" altLang="ja-JP" sz="1200" kern="1200" baseline="0" dirty="0">
                <a:solidFill>
                  <a:schemeClr val="tx1"/>
                </a:solidFill>
                <a:effectLst/>
                <a:latin typeface="+mn-lt"/>
                <a:ea typeface="+mn-ea"/>
                <a:cs typeface="+mn-cs"/>
              </a:rPr>
              <a:t> yang paling </a:t>
            </a:r>
            <a:r>
              <a:rPr kumimoji="1" lang="en-US" altLang="ja-JP" sz="1200" kern="1200" baseline="0" dirty="0" err="1">
                <a:solidFill>
                  <a:schemeClr val="tx1"/>
                </a:solidFill>
                <a:effectLst/>
                <a:latin typeface="+mn-lt"/>
                <a:ea typeface="+mn-ea"/>
                <a:cs typeface="+mn-cs"/>
              </a:rPr>
              <a:t>banyak</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Menurutmu</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bagaimana</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tempat</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ini</a:t>
            </a:r>
            <a:r>
              <a:rPr kumimoji="1" lang="en-US" altLang="ja-JP" sz="1200" kern="1200" baseline="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a:solidFill>
                  <a:schemeClr val="tx1"/>
                </a:solidFill>
                <a:effectLst/>
                <a:latin typeface="+mn-lt"/>
                <a:ea typeface="+mn-ea"/>
                <a:cs typeface="+mn-cs"/>
              </a:rPr>
              <a:t>Makan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siapa</a:t>
            </a:r>
            <a:r>
              <a:rPr kumimoji="1" lang="en-US" altLang="ja-JP" sz="1200" kern="1200" dirty="0">
                <a:solidFill>
                  <a:schemeClr val="tx1"/>
                </a:solidFill>
                <a:effectLst/>
                <a:latin typeface="+mn-lt"/>
                <a:ea typeface="+mn-ea"/>
                <a:cs typeface="+mn-cs"/>
              </a:rPr>
              <a:t> yang paling </a:t>
            </a:r>
            <a:r>
              <a:rPr kumimoji="1" lang="en-US" altLang="ja-JP" sz="1200" kern="1200" dirty="0" err="1">
                <a:solidFill>
                  <a:schemeClr val="tx1"/>
                </a:solidFill>
                <a:effectLst/>
                <a:latin typeface="+mn-lt"/>
                <a:ea typeface="+mn-ea"/>
                <a:cs typeface="+mn-cs"/>
              </a:rPr>
              <a:t>banyak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dsb</a:t>
            </a:r>
            <a:r>
              <a:rPr kumimoji="1" lang="en-US" altLang="ja-JP" sz="1200" kern="1200" dirty="0">
                <a:solidFill>
                  <a:schemeClr val="tx1"/>
                </a:solidFill>
                <a:effectLst/>
                <a:latin typeface="+mn-lt"/>
                <a:ea typeface="+mn-ea"/>
                <a:cs typeface="+mn-cs"/>
              </a:rPr>
              <a:t>.</a:t>
            </a: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調査結果の発表例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み</a:t>
            </a:r>
            <a:r>
              <a:rPr kumimoji="1" lang="ja-JP" altLang="ja-JP" sz="1200" kern="1200" dirty="0">
                <a:solidFill>
                  <a:schemeClr val="tx1"/>
                </a:solidFill>
                <a:effectLst/>
                <a:latin typeface="+mn-lt"/>
                <a:ea typeface="+mn-ea"/>
                <a:cs typeface="+mn-cs"/>
              </a:rPr>
              <a:t>なさんのクラスの結果はどうでしたか。ディスカッションしましょう。</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発表を聞いたあとに、「</a:t>
            </a:r>
            <a:r>
              <a:rPr kumimoji="1" lang="ja-JP" altLang="ja-JP" sz="1200" kern="1200" dirty="0">
                <a:solidFill>
                  <a:schemeClr val="tx1"/>
                </a:solidFill>
                <a:effectLst/>
                <a:latin typeface="+mn-lt"/>
                <a:ea typeface="+mn-ea"/>
                <a:cs typeface="+mn-cs"/>
              </a:rPr>
              <a:t>みなさんのクラスの結果はどうでしたか。ディスカッションしましょう。</a:t>
            </a:r>
            <a:r>
              <a:rPr kumimoji="1" lang="ja-JP" altLang="en-US" sz="1200" kern="1200" dirty="0">
                <a:solidFill>
                  <a:schemeClr val="tx1"/>
                </a:solidFill>
                <a:effectLst/>
                <a:latin typeface="+mn-lt"/>
                <a:ea typeface="+mn-ea"/>
                <a:cs typeface="+mn-cs"/>
              </a:rPr>
              <a:t>」のディスカッションを必ず行う。</a:t>
            </a:r>
            <a:endParaRPr kumimoji="1" lang="en-US" altLang="ja-JP"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どこ</a:t>
            </a:r>
            <a:r>
              <a:rPr kumimoji="1" lang="ja-JP" altLang="en-US" sz="1200" kern="1200" dirty="0">
                <a:solidFill>
                  <a:schemeClr val="tx1"/>
                </a:solidFill>
                <a:effectLst/>
                <a:latin typeface="+mn-lt"/>
                <a:ea typeface="+mn-ea"/>
                <a:cs typeface="+mn-cs"/>
              </a:rPr>
              <a:t>で食べている人が多いのか。その場所はどうか。</a:t>
            </a:r>
            <a:endParaRPr kumimoji="1" lang="en-US" altLang="ja-JP"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誰</a:t>
            </a:r>
            <a:r>
              <a:rPr kumimoji="1" lang="ja-JP" altLang="en-US" sz="1200" kern="1200" dirty="0">
                <a:solidFill>
                  <a:schemeClr val="tx1"/>
                </a:solidFill>
                <a:effectLst/>
                <a:latin typeface="+mn-lt"/>
                <a:ea typeface="+mn-ea"/>
                <a:cs typeface="+mn-cs"/>
              </a:rPr>
              <a:t>と食べている人が多いのか。</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以上のようなことを、話し合う。</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15</a:t>
            </a:fld>
            <a:endParaRPr kumimoji="1" lang="ja-JP" altLang="en-US"/>
          </a:p>
        </p:txBody>
      </p:sp>
    </p:spTree>
    <p:extLst>
      <p:ext uri="{BB962C8B-B14F-4D97-AF65-F5344CB8AC3E}">
        <p14:creationId xmlns:p14="http://schemas.microsoft.com/office/powerpoint/2010/main" val="226257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面接調査結果の要約</a:t>
            </a:r>
            <a:endParaRPr kumimoji="1" lang="en-US" altLang="ja-JP" sz="1200" b="0" i="0" kern="1200" dirty="0" smtClean="0">
              <a:solidFill>
                <a:schemeClr val="tx1"/>
              </a:solidFill>
              <a:effectLst/>
              <a:latin typeface="+mn-lt"/>
              <a:ea typeface="+mn-ea"/>
              <a:cs typeface="+mn-cs"/>
            </a:endParaRPr>
          </a:p>
          <a:p>
            <a:r>
              <a:rPr lang="ja-JP" altLang="en-US" dirty="0" smtClean="0"/>
              <a:t>＜クラスの結果はどうですか。一緒に論じましょう＞</a:t>
            </a:r>
            <a:endParaRPr lang="en-US" dirty="0"/>
          </a:p>
        </p:txBody>
      </p:sp>
      <p:sp>
        <p:nvSpPr>
          <p:cNvPr id="4" name="Slide Number Placeholder 3"/>
          <p:cNvSpPr>
            <a:spLocks noGrp="1"/>
          </p:cNvSpPr>
          <p:nvPr>
            <p:ph type="sldNum" sz="quarter" idx="10"/>
          </p:nvPr>
        </p:nvSpPr>
        <p:spPr/>
        <p:txBody>
          <a:bodyPr/>
          <a:lstStyle/>
          <a:p>
            <a:fld id="{B94231CA-3F05-45F7-A88A-4BF42A5D0D08}" type="slidenum">
              <a:rPr kumimoji="1" lang="ja-JP" altLang="en-US" smtClean="0"/>
              <a:pPr/>
              <a:t>16</a:t>
            </a:fld>
            <a:endParaRPr kumimoji="1" lang="ja-JP" altLang="en-US"/>
          </a:p>
        </p:txBody>
      </p:sp>
    </p:spTree>
    <p:extLst>
      <p:ext uri="{BB962C8B-B14F-4D97-AF65-F5344CB8AC3E}">
        <p14:creationId xmlns:p14="http://schemas.microsoft.com/office/powerpoint/2010/main" val="42767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memikirkan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pola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maknanya.disampaikan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oleh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Bila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kesalahan</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menanyakan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pendapat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hanya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sejenis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memancing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berpikir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 </a:t>
            </a:r>
            <a:r>
              <a:rPr kumimoji="1" lang="en-US" altLang="ja-JP" sz="1200" kern="1200" dirty="0" err="1">
                <a:solidFill>
                  <a:schemeClr val="tx1"/>
                </a:solidFill>
                <a:effectLst/>
                <a:latin typeface="+mn-lt"/>
                <a:ea typeface="+mn-ea"/>
                <a:cs typeface="+mn-cs"/>
              </a:rPr>
              <a:t>sini</a:t>
            </a:r>
            <a:r>
              <a:rPr kumimoji="1" lang="en-US" altLang="ja-JP" sz="1200" kern="1200" dirty="0">
                <a:solidFill>
                  <a:schemeClr val="tx1"/>
                </a:solidFill>
                <a:effectLst/>
                <a:latin typeface="+mn-lt"/>
                <a:ea typeface="+mn-ea"/>
                <a:cs typeface="+mn-cs"/>
              </a:rPr>
              <a:t> guru TIDAK </a:t>
            </a:r>
            <a:r>
              <a:rPr kumimoji="1" lang="en-US" altLang="ja-JP" sz="1200" kern="1200" dirty="0" err="1">
                <a:solidFill>
                  <a:schemeClr val="tx1"/>
                </a:solidFill>
                <a:effectLst/>
                <a:latin typeface="+mn-lt"/>
                <a:ea typeface="+mn-ea"/>
                <a:cs typeface="+mn-cs"/>
              </a:rPr>
              <a:t>menjelaskan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tidak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menuliskan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mengingat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penjelasan</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masing-masing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pola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ditulis</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catatan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Menyebutkan</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apa</a:t>
            </a:r>
            <a:r>
              <a:rPr kumimoji="1" lang="en-US" altLang="ja-JP" sz="1200" kern="1200" baseline="0" dirty="0">
                <a:solidFill>
                  <a:schemeClr val="tx1"/>
                </a:solidFill>
                <a:effectLst/>
                <a:latin typeface="+mn-lt"/>
                <a:ea typeface="+mn-ea"/>
                <a:cs typeface="+mn-cs"/>
              </a:rPr>
              <a:t> yang di </a:t>
            </a:r>
            <a:r>
              <a:rPr kumimoji="1" lang="en-US" altLang="ja-JP" sz="1200" kern="1200" baseline="0" dirty="0" err="1">
                <a:solidFill>
                  <a:schemeClr val="tx1"/>
                </a:solidFill>
                <a:effectLst/>
                <a:latin typeface="+mn-lt"/>
                <a:ea typeface="+mn-ea"/>
                <a:cs typeface="+mn-cs"/>
              </a:rPr>
              <a:t>makan</a:t>
            </a:r>
            <a:r>
              <a:rPr kumimoji="1" lang="en-US" altLang="ja-JP" sz="1200" kern="1200" baseline="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（２） </a:t>
            </a:r>
            <a:r>
              <a:rPr kumimoji="1" lang="en-US" altLang="ja-JP" sz="1200" kern="1200" dirty="0" err="1">
                <a:solidFill>
                  <a:schemeClr val="tx1"/>
                </a:solidFill>
                <a:effectLst/>
                <a:latin typeface="+mn-lt"/>
                <a:ea typeface="+mn-ea"/>
                <a:cs typeface="+mn-cs"/>
              </a:rPr>
              <a:t>Menyebutkan</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makan</a:t>
            </a:r>
            <a:r>
              <a:rPr kumimoji="1" lang="en-US" altLang="ja-JP" sz="1200" kern="1200" baseline="0" dirty="0">
                <a:solidFill>
                  <a:schemeClr val="tx1"/>
                </a:solidFill>
                <a:effectLst/>
                <a:latin typeface="+mn-lt"/>
                <a:ea typeface="+mn-ea"/>
                <a:cs typeface="+mn-cs"/>
              </a:rPr>
              <a:t> di mana</a:t>
            </a:r>
            <a:endParaRPr kumimoji="1" lang="en-US" altLang="ja-JP" sz="1200" kern="1200" dirty="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endParaRPr kumimoji="1" lang="en-US" altLang="ja-JP" sz="1200" kern="1200" dirty="0">
              <a:solidFill>
                <a:schemeClr val="tx1"/>
              </a:solidFill>
              <a:effectLst/>
              <a:latin typeface="+mn-lt"/>
              <a:ea typeface="+mn-ea"/>
              <a:cs typeface="+mn-cs"/>
            </a:endParaRPr>
          </a:p>
          <a:p>
            <a:r>
              <a:rPr kumimoji="1" lang="ja-JP" altLang="en-US" dirty="0"/>
              <a:t>（１）何を食べるか言う。</a:t>
            </a:r>
            <a:endParaRPr kumimoji="1" lang="en-US" altLang="ja-JP" dirty="0"/>
          </a:p>
          <a:p>
            <a:r>
              <a:rPr kumimoji="1" lang="ja-JP" altLang="en-US" dirty="0"/>
              <a:t>（２）どこで食べるか言う。</a:t>
            </a:r>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17</a:t>
            </a:fld>
            <a:endParaRPr kumimoji="1" lang="ja-JP" altLang="en-US"/>
          </a:p>
        </p:txBody>
      </p:sp>
    </p:spTree>
    <p:extLst>
      <p:ext uri="{BB962C8B-B14F-4D97-AF65-F5344CB8AC3E}">
        <p14:creationId xmlns:p14="http://schemas.microsoft.com/office/powerpoint/2010/main" val="93323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＜今日</a:t>
            </a:r>
            <a:r>
              <a:rPr kumimoji="1" lang="ja-JP" altLang="en-US" dirty="0"/>
              <a:t>のお昼ご飯はどこで、何を</a:t>
            </a:r>
            <a:r>
              <a:rPr lang="ja-JP" altLang="en-US" dirty="0"/>
              <a:t>食べますか</a:t>
            </a:r>
            <a:r>
              <a:rPr kumimoji="1" lang="ja-JP" altLang="en-US" dirty="0"/>
              <a:t>。友達を誘ってみましょう</a:t>
            </a:r>
            <a:r>
              <a:rPr kumimoji="1" lang="ja-JP" altLang="en-US"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B94231CA-3F05-45F7-A88A-4BF42A5D0D08}" type="slidenum">
              <a:rPr kumimoji="1" lang="ja-JP" altLang="en-US" smtClean="0"/>
              <a:pPr/>
              <a:t>18</a:t>
            </a:fld>
            <a:endParaRPr kumimoji="1" lang="ja-JP" altLang="en-US"/>
          </a:p>
        </p:txBody>
      </p:sp>
    </p:spTree>
    <p:extLst>
      <p:ext uri="{BB962C8B-B14F-4D97-AF65-F5344CB8AC3E}">
        <p14:creationId xmlns:p14="http://schemas.microsoft.com/office/powerpoint/2010/main" val="138673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penjelasan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instruksi</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mengetahui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tugasnya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tujuan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harus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disimak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ini</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pilihan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Apabila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beberapa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tugas</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harus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disimak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tugas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jangan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mengerjakan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dua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tugas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sekaligus</a:t>
            </a:r>
            <a:r>
              <a:rPr kumimoji="1" lang="en-US" altLang="ja-JP"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dikerjakan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berkali</a:t>
            </a:r>
            <a:r>
              <a:rPr kumimoji="1" lang="en-US" altLang="ja-JP" sz="1200" kern="1200" dirty="0">
                <a:solidFill>
                  <a:schemeClr val="tx1"/>
                </a:solidFill>
                <a:effectLst/>
                <a:latin typeface="+mn-lt"/>
                <a:ea typeface="+mn-ea"/>
                <a:cs typeface="+mn-cs"/>
              </a:rPr>
              <a:t>-kali.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sesama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Setelah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sekali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endParaRPr kumimoji="1" lang="en-US" altLang="ja-JP" dirty="0"/>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複数のタスクがある場合は、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複数回聞く。答えは生徒同士で確認する。全体でもう一度聞いて答えを確認する。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19</a:t>
            </a:fld>
            <a:endParaRPr kumimoji="1" lang="ja-JP" altLang="en-US"/>
          </a:p>
        </p:txBody>
      </p:sp>
    </p:spTree>
    <p:extLst>
      <p:ext uri="{BB962C8B-B14F-4D97-AF65-F5344CB8AC3E}">
        <p14:creationId xmlns:p14="http://schemas.microsoft.com/office/powerpoint/2010/main" val="282675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nyaring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tertulis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dalam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bagian</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「みて　かんがえましょう」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Mengamati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foto</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kapan</a:t>
            </a:r>
            <a:r>
              <a:rPr kumimoji="1" lang="en-US" altLang="ja-JP" sz="1200" kern="1200" dirty="0">
                <a:solidFill>
                  <a:schemeClr val="tx1"/>
                </a:solidFill>
                <a:effectLst/>
                <a:latin typeface="+mn-lt"/>
                <a:ea typeface="+mn-ea"/>
                <a:cs typeface="+mn-cs"/>
              </a:rPr>
              <a:t>, di mana, </a:t>
            </a:r>
            <a:r>
              <a:rPr kumimoji="1" lang="en-US" altLang="ja-JP" sz="1200" kern="1200" dirty="0" err="1">
                <a:solidFill>
                  <a:schemeClr val="tx1"/>
                </a:solidFill>
                <a:effectLst/>
                <a:latin typeface="+mn-lt"/>
                <a:ea typeface="+mn-ea"/>
                <a:cs typeface="+mn-cs"/>
              </a:rPr>
              <a:t>siapa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sedang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perorangan</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Kemudian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mendiskusikan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dalam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hal-hal</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berkaitan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didapat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foto</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redaksi</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pasangan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a:solidFill>
                  <a:schemeClr val="tx1"/>
                </a:solidFill>
                <a:effectLst/>
                <a:latin typeface="+mn-lt"/>
                <a:ea typeface="+mn-ea"/>
                <a:cs typeface="+mn-cs"/>
              </a:rPr>
              <a:t>Wakil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menyatakan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hasil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diskusinya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Usahakan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setiap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mendapat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melaporkan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hasil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diskusinya</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Poin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perlu</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diperhatikan</a:t>
            </a:r>
            <a:endParaRPr kumimoji="1" lang="ja-JP"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siang</a:t>
            </a:r>
            <a:r>
              <a:rPr kumimoji="1" lang="en-US" altLang="ja-JP" sz="1200" kern="1200" baseline="0" dirty="0">
                <a:solidFill>
                  <a:schemeClr val="tx1"/>
                </a:solidFill>
                <a:effectLst/>
                <a:latin typeface="+mn-lt"/>
                <a:ea typeface="+mn-ea"/>
                <a:cs typeface="+mn-cs"/>
              </a:rPr>
              <a:t> di </a:t>
            </a:r>
            <a:r>
              <a:rPr kumimoji="1" lang="en-US" altLang="ja-JP" sz="1200" kern="1200" baseline="0" dirty="0" err="1">
                <a:solidFill>
                  <a:schemeClr val="tx1"/>
                </a:solidFill>
                <a:effectLst/>
                <a:latin typeface="+mn-lt"/>
                <a:ea typeface="+mn-ea"/>
                <a:cs typeface="+mn-cs"/>
              </a:rPr>
              <a:t>sekolah</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Jepang</a:t>
            </a:r>
            <a:r>
              <a:rPr kumimoji="1" lang="en-US" altLang="ja-JP" sz="1200" kern="1200" baseline="0" dirty="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foto</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a:solidFill>
                  <a:schemeClr val="tx1"/>
                </a:solidFill>
                <a:effectLst/>
                <a:latin typeface="+mn-lt"/>
                <a:ea typeface="+mn-ea"/>
                <a:cs typeface="+mn-cs"/>
              </a:rPr>
              <a:t>bento di </a:t>
            </a:r>
            <a:r>
              <a:rPr kumimoji="1" lang="en-US" altLang="ja-JP" sz="1200" kern="1200" baseline="0" dirty="0" err="1">
                <a:solidFill>
                  <a:schemeClr val="tx1"/>
                </a:solidFill>
                <a:effectLst/>
                <a:latin typeface="+mn-lt"/>
                <a:ea typeface="+mn-ea"/>
                <a:cs typeface="+mn-cs"/>
              </a:rPr>
              <a:t>kelas</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keadaan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siang</a:t>
            </a:r>
            <a:r>
              <a:rPr kumimoji="1" lang="en-US" altLang="ja-JP" sz="1200" kern="1200" baseline="0" dirty="0">
                <a:solidFill>
                  <a:schemeClr val="tx1"/>
                </a:solidFill>
                <a:effectLst/>
                <a:latin typeface="+mn-lt"/>
                <a:ea typeface="+mn-ea"/>
                <a:cs typeface="+mn-cs"/>
              </a:rPr>
              <a:t> di </a:t>
            </a:r>
            <a:r>
              <a:rPr kumimoji="1" lang="en-US" altLang="ja-JP" sz="1200" kern="1200" baseline="0" dirty="0" err="1">
                <a:solidFill>
                  <a:schemeClr val="tx1"/>
                </a:solidFill>
                <a:effectLst/>
                <a:latin typeface="+mn-lt"/>
                <a:ea typeface="+mn-ea"/>
                <a:cs typeface="+mn-cs"/>
              </a:rPr>
              <a:t>sekolah</a:t>
            </a:r>
            <a:r>
              <a:rPr kumimoji="1" lang="en-US" altLang="ja-JP" sz="1200" kern="1200" baseline="0" dirty="0">
                <a:solidFill>
                  <a:schemeClr val="tx1"/>
                </a:solidFill>
                <a:effectLst/>
                <a:latin typeface="+mn-lt"/>
                <a:ea typeface="+mn-ea"/>
                <a:cs typeface="+mn-cs"/>
              </a:rPr>
              <a:t> Indonesia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①</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Makan</a:t>
            </a:r>
            <a:r>
              <a:rPr kumimoji="1" lang="en-US" altLang="ja-JP" sz="1200" kern="1200" dirty="0">
                <a:solidFill>
                  <a:schemeClr val="tx1"/>
                </a:solidFill>
                <a:effectLst/>
                <a:latin typeface="+mn-lt"/>
                <a:ea typeface="+mn-ea"/>
                <a:cs typeface="+mn-cs"/>
              </a:rPr>
              <a:t> di mana?</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kelas</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kantin</a:t>
            </a:r>
            <a:r>
              <a:rPr kumimoji="1" lang="en-US" altLang="ja-JP" sz="1200" kern="1200" baseline="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②</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Makan</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apa</a:t>
            </a:r>
            <a:r>
              <a:rPr kumimoji="1" lang="en-US" altLang="ja-JP" sz="1200" kern="1200" baseline="0" dirty="0">
                <a:solidFill>
                  <a:schemeClr val="tx1"/>
                </a:solidFill>
                <a:effectLst/>
                <a:latin typeface="+mn-lt"/>
                <a:ea typeface="+mn-ea"/>
                <a:cs typeface="+mn-cs"/>
              </a:rPr>
              <a:t>? (bento, </a:t>
            </a:r>
            <a:r>
              <a:rPr kumimoji="1" lang="en-US" altLang="ja-JP" sz="1200" kern="1200" baseline="0" dirty="0" err="1">
                <a:solidFill>
                  <a:schemeClr val="tx1"/>
                </a:solidFill>
                <a:effectLst/>
                <a:latin typeface="+mn-lt"/>
                <a:ea typeface="+mn-ea"/>
                <a:cs typeface="+mn-cs"/>
              </a:rPr>
              <a:t>mie</a:t>
            </a:r>
            <a:r>
              <a:rPr kumimoji="1" lang="en-US" altLang="ja-JP" sz="1200" kern="1200" baseline="0" dirty="0">
                <a:solidFill>
                  <a:schemeClr val="tx1"/>
                </a:solidFill>
                <a:effectLst/>
                <a:latin typeface="+mn-lt"/>
                <a:ea typeface="+mn-ea"/>
                <a:cs typeface="+mn-cs"/>
              </a:rPr>
              <a:t>, dana lain-lain)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③</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perbedaan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kebiasaan</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makan</a:t>
            </a:r>
            <a:r>
              <a:rPr kumimoji="1" lang="en-US" altLang="ja-JP" sz="1200" kern="1200" baseline="0" dirty="0">
                <a:solidFill>
                  <a:schemeClr val="tx1"/>
                </a:solidFill>
                <a:effectLst/>
                <a:latin typeface="+mn-lt"/>
                <a:ea typeface="+mn-ea"/>
                <a:cs typeface="+mn-cs"/>
              </a:rPr>
              <a:t> di Indonesia </a:t>
            </a:r>
            <a:r>
              <a:rPr kumimoji="1" lang="en-US" altLang="ja-JP" sz="1200" kern="1200" baseline="0" dirty="0" err="1">
                <a:solidFill>
                  <a:schemeClr val="tx1"/>
                </a:solidFill>
                <a:effectLst/>
                <a:latin typeface="+mn-lt"/>
                <a:ea typeface="+mn-ea"/>
                <a:cs typeface="+mn-cs"/>
              </a:rPr>
              <a:t>dan</a:t>
            </a:r>
            <a:r>
              <a:rPr kumimoji="1" lang="en-US" altLang="ja-JP" sz="1200" kern="1200" baseline="0" dirty="0">
                <a:solidFill>
                  <a:schemeClr val="tx1"/>
                </a:solidFill>
                <a:effectLst/>
                <a:latin typeface="+mn-lt"/>
                <a:ea typeface="+mn-ea"/>
                <a:cs typeface="+mn-cs"/>
              </a:rPr>
              <a:t> di </a:t>
            </a:r>
            <a:r>
              <a:rPr kumimoji="1" lang="en-US" altLang="ja-JP" sz="1200" kern="1200" baseline="0" dirty="0" err="1">
                <a:solidFill>
                  <a:schemeClr val="tx1"/>
                </a:solidFill>
                <a:effectLst/>
                <a:latin typeface="+mn-lt"/>
                <a:ea typeface="+mn-ea"/>
                <a:cs typeface="+mn-cs"/>
              </a:rPr>
              <a:t>Jepang</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lalu</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pikirkan</a:t>
            </a:r>
            <a:r>
              <a:rPr kumimoji="1" lang="en-US" altLang="ja-JP" sz="1200" kern="1200" baseline="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a:solidFill>
                <a:schemeClr val="tx1"/>
              </a:solidFill>
              <a:effectLst/>
              <a:latin typeface="+mn-lt"/>
              <a:ea typeface="+mn-ea"/>
              <a:cs typeface="+mn-cs"/>
            </a:endParaRPr>
          </a:p>
          <a:p>
            <a:r>
              <a:rPr kumimoji="1" lang="ja-JP" altLang="en-US" dirty="0"/>
              <a:t>写真の出典</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左上　</a:t>
            </a:r>
            <a:r>
              <a:rPr kumimoji="1" lang="en-US" altLang="ja-JP" sz="1200" kern="1200" dirty="0" err="1">
                <a:solidFill>
                  <a:schemeClr val="tx1"/>
                </a:solidFill>
                <a:effectLst/>
                <a:latin typeface="+mn-lt"/>
                <a:ea typeface="+mn-ea"/>
                <a:cs typeface="+mn-cs"/>
              </a:rPr>
              <a:t>koleksi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pribadi</a:t>
            </a:r>
            <a:r>
              <a:rPr kumimoji="1" lang="ja-JP" altLang="en-US" sz="1200" kern="1200" dirty="0">
                <a:solidFill>
                  <a:schemeClr val="tx1"/>
                </a:solidFill>
                <a:effectLst/>
                <a:latin typeface="+mn-lt"/>
                <a:ea typeface="+mn-ea"/>
                <a:cs typeface="+mn-cs"/>
              </a:rPr>
              <a:t>（関東国際高校）</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右下　</a:t>
            </a:r>
            <a:r>
              <a:rPr kumimoji="1" lang="en-US" altLang="ja-JP" sz="1200" kern="1200" dirty="0" err="1">
                <a:solidFill>
                  <a:schemeClr val="tx1"/>
                </a:solidFill>
                <a:effectLst/>
                <a:latin typeface="+mn-lt"/>
                <a:ea typeface="+mn-ea"/>
                <a:cs typeface="+mn-cs"/>
              </a:rPr>
              <a:t>koleksi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pribadi</a:t>
            </a:r>
            <a:r>
              <a:rPr kumimoji="1" lang="ja-JP" altLang="en-US" sz="1200" kern="1200" dirty="0">
                <a:solidFill>
                  <a:schemeClr val="tx1"/>
                </a:solidFill>
                <a:effectLst/>
                <a:latin typeface="+mn-lt"/>
                <a:ea typeface="+mn-ea"/>
                <a:cs typeface="+mn-cs"/>
              </a:rPr>
              <a:t>（古内撮影　</a:t>
            </a:r>
            <a:r>
              <a:rPr kumimoji="1" lang="en-US" altLang="ja-JP" sz="1200" kern="1200" dirty="0">
                <a:solidFill>
                  <a:schemeClr val="tx1"/>
                </a:solidFill>
                <a:effectLst/>
                <a:latin typeface="+mn-lt"/>
                <a:ea typeface="+mn-ea"/>
                <a:cs typeface="+mn-cs"/>
              </a:rPr>
              <a:t>SMAN2 Tangerang Selatan)</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dirty="0"/>
              <a:t>【</a:t>
            </a:r>
            <a:r>
              <a:rPr kumimoji="1" lang="ja-JP" altLang="en-US" dirty="0"/>
              <a:t>日本語訳</a:t>
            </a:r>
            <a:r>
              <a:rPr kumimoji="1" lang="en-US" altLang="ja-JP" dirty="0"/>
              <a:t>】</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「みて　かんがえましょう」に書かれている問いかけを一人の生徒に音読させる。 </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どんな場面か写真を観察する。 </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写真からわかることをグループで話し合う。</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グループの代表が結果を発表する。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考えるポイント</a:t>
            </a:r>
            <a:r>
              <a:rPr kumimoji="1" lang="ja-JP" altLang="en-US"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Buku</a:t>
            </a:r>
            <a:r>
              <a:rPr kumimoji="1" lang="en-US" altLang="ja-JP" sz="1200" kern="1200" dirty="0">
                <a:solidFill>
                  <a:schemeClr val="tx1"/>
                </a:solidFill>
                <a:effectLst/>
                <a:latin typeface="+mn-lt"/>
                <a:ea typeface="+mn-ea"/>
                <a:cs typeface="+mn-cs"/>
              </a:rPr>
              <a:t> Guru </a:t>
            </a:r>
            <a:r>
              <a:rPr kumimoji="1" lang="ja-JP" altLang="en-US" sz="1200" kern="1200" dirty="0">
                <a:solidFill>
                  <a:schemeClr val="tx1"/>
                </a:solidFill>
                <a:effectLst/>
                <a:latin typeface="+mn-lt"/>
                <a:ea typeface="+mn-ea"/>
                <a:cs typeface="+mn-cs"/>
              </a:rPr>
              <a:t>記載あり）</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日本の高校の昼食風景（お弁当を教室で食べる写真）とインドネシアの昼食の様子</a:t>
            </a:r>
          </a:p>
          <a:p>
            <a:r>
              <a:rPr kumimoji="1" lang="ja-JP" altLang="ja-JP" sz="1200" kern="1200" dirty="0">
                <a:solidFill>
                  <a:schemeClr val="tx1"/>
                </a:solidFill>
                <a:effectLst/>
                <a:latin typeface="+mn-lt"/>
                <a:ea typeface="+mn-ea"/>
                <a:cs typeface="+mn-cs"/>
              </a:rPr>
              <a:t>①</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どこで食べているか。（教室・カンティン）</a:t>
            </a:r>
          </a:p>
          <a:p>
            <a:r>
              <a:rPr kumimoji="1" lang="ja-JP" altLang="ja-JP" sz="1200" kern="1200" dirty="0">
                <a:solidFill>
                  <a:schemeClr val="tx1"/>
                </a:solidFill>
                <a:effectLst/>
                <a:latin typeface="+mn-lt"/>
                <a:ea typeface="+mn-ea"/>
                <a:cs typeface="+mn-cs"/>
              </a:rPr>
              <a:t>②</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何を食べているか。（お弁当、ミー</a:t>
            </a:r>
            <a:r>
              <a:rPr kumimoji="1" lang="en-US" altLang="ja-JP" sz="1200" kern="1200" dirty="0">
                <a:solidFill>
                  <a:schemeClr val="tx1"/>
                </a:solidFill>
                <a:effectLst/>
                <a:latin typeface="+mn-lt"/>
                <a:ea typeface="+mn-ea"/>
                <a:cs typeface="+mn-cs"/>
              </a:rPr>
              <a:t>etc.</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③</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日本との相違点を写真から探して、考えてみる。</a:t>
            </a: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a:t>
            </a:fld>
            <a:endParaRPr kumimoji="1" lang="ja-JP" altLang="en-US"/>
          </a:p>
        </p:txBody>
      </p:sp>
    </p:spTree>
    <p:extLst>
      <p:ext uri="{BB962C8B-B14F-4D97-AF65-F5344CB8AC3E}">
        <p14:creationId xmlns:p14="http://schemas.microsoft.com/office/powerpoint/2010/main" val="256225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mendengarkan</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presentasi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Konfirmasikan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artinya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Ulangi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melihat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tulisannya</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mempraktekkan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beberapa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sebenarnya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Tujuannya</a:t>
            </a:r>
            <a:r>
              <a:rPr kumimoji="1" lang="en-US" altLang="ja-JP" sz="1200" kern="1200" dirty="0">
                <a:solidFill>
                  <a:schemeClr val="tx1"/>
                </a:solidFill>
                <a:effectLst/>
                <a:latin typeface="+mn-lt"/>
                <a:ea typeface="+mn-ea"/>
                <a:cs typeface="+mn-cs"/>
              </a:rPr>
              <a:t> BUKAN </a:t>
            </a:r>
            <a:r>
              <a:rPr kumimoji="1" lang="en-US" altLang="ja-JP" sz="1200" kern="1200" dirty="0" err="1">
                <a:solidFill>
                  <a:schemeClr val="tx1"/>
                </a:solidFill>
                <a:effectLst/>
                <a:latin typeface="+mn-lt"/>
                <a:ea typeface="+mn-ea"/>
                <a:cs typeface="+mn-cs"/>
              </a:rPr>
              <a:t>menghafal</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melafalkan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benar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YANG PENTING </a:t>
            </a:r>
            <a:r>
              <a:rPr kumimoji="1" lang="en-US" altLang="ja-JP" sz="1200" kern="1200" dirty="0" err="1">
                <a:solidFill>
                  <a:schemeClr val="tx1"/>
                </a:solidFill>
                <a:effectLst/>
                <a:latin typeface="+mn-lt"/>
                <a:ea typeface="+mn-ea"/>
                <a:cs typeface="+mn-cs"/>
              </a:rPr>
              <a:t>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bagian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mengutarakan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sesungguhnya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mengenai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dirinya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banyak</a:t>
            </a:r>
            <a:r>
              <a:rPr kumimoji="1" lang="en-US" altLang="ja-JP" sz="1200" kern="1200" dirty="0">
                <a:solidFill>
                  <a:schemeClr val="tx1"/>
                </a:solidFill>
                <a:effectLst/>
                <a:latin typeface="+mn-lt"/>
                <a:ea typeface="+mn-ea"/>
                <a:cs typeface="+mn-cs"/>
              </a:rPr>
              <a:t> orang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err="1"/>
              <a:t>Poin</a:t>
            </a:r>
            <a:r>
              <a:rPr kumimoji="1" lang="en-US" altLang="ja-JP" dirty="0"/>
              <a:t>:</a:t>
            </a:r>
          </a:p>
          <a:p>
            <a:pPr marL="171450" indent="-171450">
              <a:buFont typeface="Arial" panose="020B0604020202020204" pitchFamily="34" charset="0"/>
              <a:buChar char="•"/>
            </a:pPr>
            <a:r>
              <a:rPr kumimoji="1" lang="en-US" altLang="ja-JP" dirty="0" err="1"/>
              <a:t>Perhatikan</a:t>
            </a:r>
            <a:r>
              <a:rPr kumimoji="1" lang="en-US" altLang="ja-JP" baseline="0" dirty="0"/>
              <a:t> </a:t>
            </a:r>
            <a:r>
              <a:rPr kumimoji="1" lang="en-US" altLang="ja-JP" baseline="0" dirty="0" err="1"/>
              <a:t>intonasi</a:t>
            </a:r>
            <a:r>
              <a:rPr kumimoji="1" lang="en-US" altLang="ja-JP" baseline="0" dirty="0"/>
              <a:t> </a:t>
            </a:r>
            <a:r>
              <a:rPr kumimoji="1" lang="en-US" altLang="ja-JP" baseline="0" dirty="0" err="1"/>
              <a:t>akhir</a:t>
            </a:r>
            <a:r>
              <a:rPr kumimoji="1" lang="en-US" altLang="ja-JP" baseline="0" dirty="0"/>
              <a:t> </a:t>
            </a:r>
            <a:r>
              <a:rPr kumimoji="1" lang="en-US" altLang="ja-JP" baseline="0" dirty="0" err="1"/>
              <a:t>kalimat</a:t>
            </a:r>
            <a:r>
              <a:rPr kumimoji="1" lang="en-US" altLang="ja-JP" baseline="0" dirty="0"/>
              <a:t> </a:t>
            </a:r>
            <a:r>
              <a:rPr kumimoji="1" lang="en-US" altLang="ja-JP" baseline="0" dirty="0" err="1"/>
              <a:t>ketika</a:t>
            </a:r>
            <a:r>
              <a:rPr kumimoji="1" lang="en-US" altLang="ja-JP" baseline="0" dirty="0"/>
              <a:t> </a:t>
            </a:r>
            <a:r>
              <a:rPr kumimoji="1" lang="en-US" altLang="ja-JP" baseline="0" dirty="0" err="1"/>
              <a:t>mengucapkan</a:t>
            </a:r>
            <a:r>
              <a:rPr kumimoji="1" lang="en-US" altLang="ja-JP" baseline="0" dirty="0"/>
              <a:t> “</a:t>
            </a:r>
            <a:r>
              <a:rPr kumimoji="1" lang="en-US" altLang="ja-JP" baseline="0" dirty="0" err="1"/>
              <a:t>Isshoni</a:t>
            </a:r>
            <a:r>
              <a:rPr kumimoji="1" lang="en-US" altLang="ja-JP" baseline="0" dirty="0"/>
              <a:t> </a:t>
            </a:r>
            <a:r>
              <a:rPr kumimoji="1" lang="en-US" altLang="ja-JP" baseline="0" dirty="0" err="1"/>
              <a:t>tabemasenka</a:t>
            </a:r>
            <a:r>
              <a:rPr kumimoji="1" lang="en-US" altLang="ja-JP" baseline="0" dirty="0"/>
              <a:t>?”.</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aseline="0" dirty="0" err="1"/>
              <a:t>Pikirkan</a:t>
            </a:r>
            <a:r>
              <a:rPr kumimoji="1" lang="en-US" altLang="ja-JP" baseline="0" dirty="0"/>
              <a:t> </a:t>
            </a:r>
            <a:r>
              <a:rPr kumimoji="1" lang="en-US" altLang="ja-JP" baseline="0" dirty="0" err="1"/>
              <a:t>mengenai</a:t>
            </a:r>
            <a:r>
              <a:rPr kumimoji="1" lang="en-US" altLang="ja-JP" baseline="0" dirty="0"/>
              <a:t> </a:t>
            </a:r>
            <a:r>
              <a:rPr kumimoji="1" lang="en-US" altLang="ja-JP" baseline="0" dirty="0" err="1"/>
              <a:t>kebiasaan</a:t>
            </a:r>
            <a:r>
              <a:rPr kumimoji="1" lang="en-US" altLang="ja-JP" baseline="0" dirty="0"/>
              <a:t> </a:t>
            </a:r>
            <a:r>
              <a:rPr kumimoji="1" lang="en-US" altLang="ja-JP" baseline="0" dirty="0" err="1"/>
              <a:t>saat</a:t>
            </a:r>
            <a:r>
              <a:rPr kumimoji="1" lang="en-US" altLang="ja-JP" baseline="0" dirty="0"/>
              <a:t> </a:t>
            </a:r>
            <a:r>
              <a:rPr kumimoji="1" lang="en-US" altLang="ja-JP" baseline="0" dirty="0" err="1"/>
              <a:t>mengajak</a:t>
            </a:r>
            <a:r>
              <a:rPr kumimoji="1" lang="en-US" altLang="ja-JP" baseline="0" dirty="0"/>
              <a:t> </a:t>
            </a:r>
            <a:r>
              <a:rPr kumimoji="1" lang="en-US" altLang="ja-JP" baseline="0" dirty="0" err="1"/>
              <a:t>teman</a:t>
            </a:r>
            <a:r>
              <a:rPr kumimoji="1" lang="en-US" altLang="ja-JP" baseline="0" dirty="0"/>
              <a:t>, </a:t>
            </a:r>
            <a:r>
              <a:rPr kumimoji="1" lang="en-US" altLang="ja-JP" baseline="0" dirty="0" err="1"/>
              <a:t>kemudian</a:t>
            </a:r>
            <a:r>
              <a:rPr kumimoji="1" lang="en-US" altLang="ja-JP" baseline="0" dirty="0"/>
              <a:t> </a:t>
            </a:r>
            <a:r>
              <a:rPr kumimoji="1" lang="en-US" altLang="ja-JP" baseline="0" dirty="0" err="1"/>
              <a:t>cobalah</a:t>
            </a:r>
            <a:r>
              <a:rPr kumimoji="1" lang="en-US" altLang="ja-JP" baseline="0" dirty="0"/>
              <a:t> </a:t>
            </a:r>
            <a:r>
              <a:rPr kumimoji="1" lang="en-US" altLang="ja-JP" baseline="0" dirty="0" err="1"/>
              <a:t>untuk</a:t>
            </a:r>
            <a:r>
              <a:rPr kumimoji="1" lang="en-US" altLang="ja-JP" baseline="0" dirty="0"/>
              <a:t> </a:t>
            </a:r>
            <a:r>
              <a:rPr kumimoji="1" lang="en-US" altLang="ja-JP" baseline="0" dirty="0" err="1"/>
              <a:t>melakukannya</a:t>
            </a:r>
            <a:r>
              <a:rPr kumimoji="1" lang="en-US" altLang="ja-JP" baseline="0" dirty="0"/>
              <a:t> </a:t>
            </a:r>
            <a:r>
              <a:rPr kumimoji="1" lang="en-US" altLang="ja-JP" baseline="0" dirty="0" err="1"/>
              <a:t>menggunakan</a:t>
            </a:r>
            <a:r>
              <a:rPr kumimoji="1" lang="en-US" altLang="ja-JP" baseline="0" dirty="0"/>
              <a:t> </a:t>
            </a:r>
            <a:r>
              <a:rPr kumimoji="1" lang="en-US" altLang="ja-JP" baseline="0" dirty="0" err="1"/>
              <a:t>percakapan</a:t>
            </a:r>
            <a:r>
              <a:rPr kumimoji="1" lang="en-US" altLang="ja-JP" baseline="0" dirty="0"/>
              <a:t> yang </a:t>
            </a:r>
            <a:r>
              <a:rPr kumimoji="1" lang="en-US" altLang="ja-JP" baseline="0" dirty="0" err="1"/>
              <a:t>ada</a:t>
            </a:r>
            <a:r>
              <a:rPr kumimoji="1" lang="en-US" altLang="ja-JP" baseline="0" dirty="0"/>
              <a:t>.</a:t>
            </a:r>
            <a:endParaRPr kumimoji="1" lang="en-US" altLang="ja-JP" dirty="0"/>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何人もの違う人に自分のことを何度も言う、違う人の答えを聞くことが大事。</a:t>
            </a:r>
            <a:endParaRPr kumimoji="1" lang="en-US" altLang="ja-JP" sz="1200" kern="1200" dirty="0">
              <a:solidFill>
                <a:schemeClr val="tx1"/>
              </a:solidFill>
              <a:effectLst/>
              <a:latin typeface="+mn-lt"/>
              <a:ea typeface="+mn-ea"/>
              <a:cs typeface="+mn-cs"/>
            </a:endParaRPr>
          </a:p>
          <a:p>
            <a:pPr marL="0" indent="0">
              <a:buFont typeface="Arial" panose="020B0604020202020204" pitchFamily="34" charset="0"/>
              <a:buNone/>
            </a:pPr>
            <a:endParaRPr kumimoji="1" lang="ja-JP"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○ポイント</a:t>
            </a:r>
            <a:endParaRPr kumimoji="1" lang="en-US" altLang="ja-JP" dirty="0"/>
          </a:p>
          <a:p>
            <a:pPr marL="171450" indent="-171450">
              <a:buFont typeface="Arial" panose="020B0604020202020204" pitchFamily="34" charset="0"/>
              <a:buChar char="•"/>
            </a:pPr>
            <a:r>
              <a:rPr kumimoji="1" lang="ja-JP" altLang="en-US" dirty="0"/>
              <a:t>いっしょにたべませんか。　の文末をあげるなど、イントネーションに気をつける。</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いつも友達を誘うときにどのような動作をするか考えて、動作と一緒に話してみるように促す。</a:t>
            </a:r>
            <a:endParaRPr kumimoji="1" lang="en-US" altLang="ja-JP" dirty="0"/>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20</a:t>
            </a:fld>
            <a:endParaRPr kumimoji="1" lang="ja-JP" altLang="en-US"/>
          </a:p>
        </p:txBody>
      </p:sp>
    </p:spTree>
    <p:extLst>
      <p:ext uri="{BB962C8B-B14F-4D97-AF65-F5344CB8AC3E}">
        <p14:creationId xmlns:p14="http://schemas.microsoft.com/office/powerpoint/2010/main" val="2585704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mendengarkan</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presentasi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Konfirmasikan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artinya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Ulangi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melihat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tulisannya</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mempraktekkan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beberapa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sebenarnya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Tujuannya</a:t>
            </a:r>
            <a:r>
              <a:rPr kumimoji="1" lang="en-US" altLang="ja-JP" sz="1200" kern="1200" dirty="0">
                <a:solidFill>
                  <a:schemeClr val="tx1"/>
                </a:solidFill>
                <a:effectLst/>
                <a:latin typeface="+mn-lt"/>
                <a:ea typeface="+mn-ea"/>
                <a:cs typeface="+mn-cs"/>
              </a:rPr>
              <a:t> BUKAN </a:t>
            </a:r>
            <a:r>
              <a:rPr kumimoji="1" lang="en-US" altLang="ja-JP" sz="1200" kern="1200" dirty="0" err="1">
                <a:solidFill>
                  <a:schemeClr val="tx1"/>
                </a:solidFill>
                <a:effectLst/>
                <a:latin typeface="+mn-lt"/>
                <a:ea typeface="+mn-ea"/>
                <a:cs typeface="+mn-cs"/>
              </a:rPr>
              <a:t>menghafal</a:t>
            </a:r>
            <a:r>
              <a:rPr kumimoji="1" lang="en-US" altLang="ja-JP" sz="1200" kern="1200" dirty="0">
                <a:solidFill>
                  <a:schemeClr val="tx1"/>
                </a:solidFill>
                <a:effectLst/>
                <a:latin typeface="+mn-lt"/>
                <a:ea typeface="+mn-ea"/>
                <a:cs typeface="+mn-cs"/>
              </a:rPr>
              <a:t> model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melafalkan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benar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YANG PENTING </a:t>
            </a:r>
            <a:r>
              <a:rPr kumimoji="1" lang="en-US" altLang="ja-JP" sz="1200" kern="1200" dirty="0" err="1">
                <a:solidFill>
                  <a:schemeClr val="tx1"/>
                </a:solidFill>
                <a:effectLst/>
                <a:latin typeface="+mn-lt"/>
                <a:ea typeface="+mn-ea"/>
                <a:cs typeface="+mn-cs"/>
              </a:rPr>
              <a:t>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bagian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mengutarakan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informasi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sesungguhnya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mengenai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dirinya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banyak</a:t>
            </a:r>
            <a:r>
              <a:rPr kumimoji="1" lang="en-US" altLang="ja-JP" sz="1200" kern="1200" dirty="0">
                <a:solidFill>
                  <a:schemeClr val="tx1"/>
                </a:solidFill>
                <a:effectLst/>
                <a:latin typeface="+mn-lt"/>
                <a:ea typeface="+mn-ea"/>
                <a:cs typeface="+mn-cs"/>
              </a:rPr>
              <a:t> orang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sesuai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percakapan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err="1"/>
              <a:t>Poin</a:t>
            </a:r>
            <a:r>
              <a:rPr kumimoji="1" lang="en-US" altLang="ja-JP" dirty="0"/>
              <a:t>:</a:t>
            </a:r>
          </a:p>
          <a:p>
            <a:pPr marL="171450" indent="-171450">
              <a:buFont typeface="Arial" panose="020B0604020202020204" pitchFamily="34" charset="0"/>
              <a:buChar char="•"/>
            </a:pPr>
            <a:r>
              <a:rPr kumimoji="1" lang="en-US" altLang="ja-JP" dirty="0" err="1"/>
              <a:t>Perhatikan</a:t>
            </a:r>
            <a:r>
              <a:rPr kumimoji="1" lang="en-US" altLang="ja-JP" baseline="0" dirty="0"/>
              <a:t> </a:t>
            </a:r>
            <a:r>
              <a:rPr kumimoji="1" lang="en-US" altLang="ja-JP" baseline="0" dirty="0" err="1"/>
              <a:t>intonasi</a:t>
            </a:r>
            <a:r>
              <a:rPr kumimoji="1" lang="en-US" altLang="ja-JP" baseline="0" dirty="0"/>
              <a:t> </a:t>
            </a:r>
            <a:r>
              <a:rPr kumimoji="1" lang="en-US" altLang="ja-JP" baseline="0" dirty="0" err="1"/>
              <a:t>akhir</a:t>
            </a:r>
            <a:r>
              <a:rPr kumimoji="1" lang="en-US" altLang="ja-JP" baseline="0" dirty="0"/>
              <a:t> </a:t>
            </a:r>
            <a:r>
              <a:rPr kumimoji="1" lang="en-US" altLang="ja-JP" baseline="0" dirty="0" err="1"/>
              <a:t>kalimat</a:t>
            </a:r>
            <a:r>
              <a:rPr kumimoji="1" lang="en-US" altLang="ja-JP" baseline="0" dirty="0"/>
              <a:t> </a:t>
            </a:r>
            <a:r>
              <a:rPr kumimoji="1" lang="en-US" altLang="ja-JP" baseline="0" dirty="0" err="1"/>
              <a:t>ketika</a:t>
            </a:r>
            <a:r>
              <a:rPr kumimoji="1" lang="en-US" altLang="ja-JP" baseline="0" dirty="0"/>
              <a:t> </a:t>
            </a:r>
            <a:r>
              <a:rPr kumimoji="1" lang="en-US" altLang="ja-JP" baseline="0" dirty="0" err="1"/>
              <a:t>mengucapkan</a:t>
            </a:r>
            <a:r>
              <a:rPr kumimoji="1" lang="en-US" altLang="ja-JP" baseline="0" dirty="0"/>
              <a:t> “</a:t>
            </a:r>
            <a:r>
              <a:rPr kumimoji="1" lang="en-US" altLang="ja-JP" baseline="0" dirty="0" err="1"/>
              <a:t>Isshoni</a:t>
            </a:r>
            <a:r>
              <a:rPr kumimoji="1" lang="en-US" altLang="ja-JP" baseline="0" dirty="0"/>
              <a:t> </a:t>
            </a:r>
            <a:r>
              <a:rPr kumimoji="1" lang="en-US" altLang="ja-JP" baseline="0" dirty="0" err="1"/>
              <a:t>tabemasenka</a:t>
            </a:r>
            <a:r>
              <a:rPr kumimoji="1" lang="en-US" altLang="ja-JP" baseline="0" dirty="0"/>
              <a:t>?”.</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aseline="0" dirty="0" err="1"/>
              <a:t>Pikirkan</a:t>
            </a:r>
            <a:r>
              <a:rPr kumimoji="1" lang="en-US" altLang="ja-JP" baseline="0" dirty="0"/>
              <a:t> </a:t>
            </a:r>
            <a:r>
              <a:rPr kumimoji="1" lang="en-US" altLang="ja-JP" baseline="0" dirty="0" err="1"/>
              <a:t>mengenai</a:t>
            </a:r>
            <a:r>
              <a:rPr kumimoji="1" lang="en-US" altLang="ja-JP" baseline="0" dirty="0"/>
              <a:t> </a:t>
            </a:r>
            <a:r>
              <a:rPr kumimoji="1" lang="en-US" altLang="ja-JP" baseline="0" dirty="0" err="1"/>
              <a:t>kebiasaan</a:t>
            </a:r>
            <a:r>
              <a:rPr kumimoji="1" lang="en-US" altLang="ja-JP" baseline="0" dirty="0"/>
              <a:t> </a:t>
            </a:r>
            <a:r>
              <a:rPr kumimoji="1" lang="en-US" altLang="ja-JP" baseline="0" dirty="0" err="1"/>
              <a:t>saat</a:t>
            </a:r>
            <a:r>
              <a:rPr kumimoji="1" lang="en-US" altLang="ja-JP" baseline="0" dirty="0"/>
              <a:t> </a:t>
            </a:r>
            <a:r>
              <a:rPr kumimoji="1" lang="en-US" altLang="ja-JP" baseline="0" dirty="0" err="1"/>
              <a:t>mengajak</a:t>
            </a:r>
            <a:r>
              <a:rPr kumimoji="1" lang="en-US" altLang="ja-JP" baseline="0" dirty="0"/>
              <a:t> </a:t>
            </a:r>
            <a:r>
              <a:rPr kumimoji="1" lang="en-US" altLang="ja-JP" baseline="0" dirty="0" err="1"/>
              <a:t>teman</a:t>
            </a:r>
            <a:r>
              <a:rPr kumimoji="1" lang="en-US" altLang="ja-JP" baseline="0" dirty="0"/>
              <a:t>, </a:t>
            </a:r>
            <a:r>
              <a:rPr kumimoji="1" lang="en-US" altLang="ja-JP" baseline="0" dirty="0" err="1"/>
              <a:t>kemudian</a:t>
            </a:r>
            <a:r>
              <a:rPr kumimoji="1" lang="en-US" altLang="ja-JP" baseline="0" dirty="0"/>
              <a:t> </a:t>
            </a:r>
            <a:r>
              <a:rPr kumimoji="1" lang="en-US" altLang="ja-JP" baseline="0" dirty="0" err="1"/>
              <a:t>cobalah</a:t>
            </a:r>
            <a:r>
              <a:rPr kumimoji="1" lang="en-US" altLang="ja-JP" baseline="0" dirty="0"/>
              <a:t> </a:t>
            </a:r>
            <a:r>
              <a:rPr kumimoji="1" lang="en-US" altLang="ja-JP" baseline="0" dirty="0" err="1"/>
              <a:t>untuk</a:t>
            </a:r>
            <a:r>
              <a:rPr kumimoji="1" lang="en-US" altLang="ja-JP" baseline="0" dirty="0"/>
              <a:t> </a:t>
            </a:r>
            <a:r>
              <a:rPr kumimoji="1" lang="en-US" altLang="ja-JP" baseline="0" dirty="0" err="1"/>
              <a:t>melakukannya</a:t>
            </a:r>
            <a:r>
              <a:rPr kumimoji="1" lang="en-US" altLang="ja-JP" baseline="0" dirty="0"/>
              <a:t> </a:t>
            </a:r>
            <a:r>
              <a:rPr kumimoji="1" lang="en-US" altLang="ja-JP" baseline="0" dirty="0" err="1"/>
              <a:t>menggunakan</a:t>
            </a:r>
            <a:r>
              <a:rPr kumimoji="1" lang="en-US" altLang="ja-JP" baseline="0" dirty="0"/>
              <a:t> </a:t>
            </a:r>
            <a:r>
              <a:rPr kumimoji="1" lang="en-US" altLang="ja-JP" baseline="0" dirty="0" err="1"/>
              <a:t>percakapan</a:t>
            </a:r>
            <a:r>
              <a:rPr kumimoji="1" lang="en-US" altLang="ja-JP" baseline="0" dirty="0"/>
              <a:t> yang </a:t>
            </a:r>
            <a:r>
              <a:rPr kumimoji="1" lang="en-US" altLang="ja-JP" baseline="0" dirty="0" err="1"/>
              <a:t>ada</a:t>
            </a:r>
            <a:r>
              <a:rPr kumimoji="1" lang="en-US" altLang="ja-JP" baseline="0" dirty="0"/>
              <a:t>.</a:t>
            </a:r>
            <a:endParaRPr kumimoji="1" lang="en-US" altLang="ja-JP" dirty="0"/>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何人もの違う人に自分のことを何度も言う、違う人の答えを聞くことが大事。</a:t>
            </a:r>
            <a:endParaRPr kumimoji="1" lang="en-US" altLang="ja-JP" sz="1200" kern="1200" dirty="0">
              <a:solidFill>
                <a:schemeClr val="tx1"/>
              </a:solidFill>
              <a:effectLst/>
              <a:latin typeface="+mn-lt"/>
              <a:ea typeface="+mn-ea"/>
              <a:cs typeface="+mn-cs"/>
            </a:endParaRPr>
          </a:p>
          <a:p>
            <a:pPr marL="0" indent="0">
              <a:buFont typeface="Arial" panose="020B0604020202020204" pitchFamily="34" charset="0"/>
              <a:buNone/>
            </a:pPr>
            <a:endParaRPr kumimoji="1" lang="ja-JP"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○ポイント</a:t>
            </a:r>
            <a:endParaRPr kumimoji="1" lang="en-US" altLang="ja-JP" dirty="0"/>
          </a:p>
          <a:p>
            <a:pPr marL="171450" indent="-171450">
              <a:buFont typeface="Arial" panose="020B0604020202020204" pitchFamily="34" charset="0"/>
              <a:buChar char="•"/>
            </a:pPr>
            <a:r>
              <a:rPr kumimoji="1" lang="ja-JP" altLang="en-US" dirty="0"/>
              <a:t>いっしょにたべませんか。　の文末をあげるなど、イントネーションに気をつける。</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いつも友達を誘うときにどのような動作をするか考えて、動作と一緒に話してみるように促す。</a:t>
            </a:r>
            <a:endParaRPr kumimoji="1" lang="en-US" altLang="ja-JP" dirty="0"/>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21</a:t>
            </a:fld>
            <a:endParaRPr kumimoji="1" lang="ja-JP" altLang="en-US"/>
          </a:p>
        </p:txBody>
      </p:sp>
    </p:spTree>
    <p:extLst>
      <p:ext uri="{BB962C8B-B14F-4D97-AF65-F5344CB8AC3E}">
        <p14:creationId xmlns:p14="http://schemas.microsoft.com/office/powerpoint/2010/main" val="2585704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err="1"/>
              <a:t>Sebelum</a:t>
            </a:r>
            <a:r>
              <a:rPr kumimoji="1" lang="en-US" altLang="ja-JP" dirty="0"/>
              <a:t> role play </a:t>
            </a:r>
            <a:r>
              <a:rPr kumimoji="1" lang="en-US" altLang="ja-JP" dirty="0" err="1"/>
              <a:t>dilakukan</a:t>
            </a:r>
            <a:r>
              <a:rPr kumimoji="1" lang="en-US" altLang="ja-JP" dirty="0"/>
              <a:t>, </a:t>
            </a:r>
            <a:r>
              <a:rPr kumimoji="1" lang="en-US" altLang="ja-JP" dirty="0" err="1"/>
              <a:t>peran</a:t>
            </a:r>
            <a:r>
              <a:rPr kumimoji="1" lang="en-US" altLang="ja-JP" dirty="0"/>
              <a:t> A </a:t>
            </a:r>
            <a:r>
              <a:rPr kumimoji="1" lang="en-US" altLang="ja-JP" dirty="0" err="1"/>
              <a:t>terlebih</a:t>
            </a:r>
            <a:r>
              <a:rPr kumimoji="1" lang="en-US" altLang="ja-JP" dirty="0"/>
              <a:t> </a:t>
            </a:r>
            <a:r>
              <a:rPr kumimoji="1" lang="en-US" altLang="ja-JP" dirty="0" err="1"/>
              <a:t>dulu</a:t>
            </a:r>
            <a:r>
              <a:rPr kumimoji="1" lang="en-US" altLang="ja-JP" dirty="0"/>
              <a:t> </a:t>
            </a:r>
            <a:r>
              <a:rPr kumimoji="1" lang="en-US" altLang="ja-JP" dirty="0" err="1"/>
              <a:t>menentukan</a:t>
            </a:r>
            <a:r>
              <a:rPr kumimoji="1" lang="en-US" altLang="ja-JP" dirty="0"/>
              <a:t> </a:t>
            </a:r>
            <a:r>
              <a:rPr kumimoji="1" lang="en-US" altLang="ja-JP" dirty="0" err="1"/>
              <a:t>sendiri</a:t>
            </a:r>
            <a:r>
              <a:rPr kumimoji="1" lang="en-US" altLang="ja-JP" dirty="0"/>
              <a:t> </a:t>
            </a:r>
            <a:r>
              <a:rPr kumimoji="1" lang="en-US" altLang="ja-JP" dirty="0" err="1"/>
              <a:t>makanan</a:t>
            </a:r>
            <a:r>
              <a:rPr kumimoji="1" lang="en-US" altLang="ja-JP" dirty="0"/>
              <a:t> </a:t>
            </a:r>
            <a:r>
              <a:rPr kumimoji="1" lang="en-US" altLang="ja-JP" dirty="0" err="1"/>
              <a:t>dan</a:t>
            </a:r>
            <a:r>
              <a:rPr kumimoji="1" lang="en-US" altLang="ja-JP" dirty="0"/>
              <a:t> </a:t>
            </a:r>
            <a:r>
              <a:rPr kumimoji="1" lang="en-US" altLang="ja-JP" dirty="0" err="1"/>
              <a:t>tempat</a:t>
            </a:r>
            <a:r>
              <a:rPr kumimoji="1" lang="en-US" altLang="ja-JP" dirty="0"/>
              <a:t> </a:t>
            </a:r>
            <a:r>
              <a:rPr kumimoji="1" lang="en-US" altLang="ja-JP" dirty="0" err="1"/>
              <a:t>makan</a:t>
            </a:r>
            <a:r>
              <a:rPr kumimoji="1" lang="en-US" altLang="ja-JP" dirty="0"/>
              <a:t> </a:t>
            </a:r>
            <a:r>
              <a:rPr kumimoji="1" lang="en-US" altLang="ja-JP" dirty="0" err="1"/>
              <a:t>siang</a:t>
            </a:r>
            <a:r>
              <a:rPr kumimoji="1" lang="en-US" altLang="ja-JP" dirty="0"/>
              <a:t>.</a:t>
            </a:r>
          </a:p>
          <a:p>
            <a:pPr marL="171450" indent="-171450">
              <a:buFont typeface="Arial" panose="020B0604020202020204" pitchFamily="34" charset="0"/>
              <a:buChar char="•"/>
            </a:pPr>
            <a:r>
              <a:rPr kumimoji="1" lang="en-US" altLang="ja-JP" dirty="0" err="1"/>
              <a:t>Peran</a:t>
            </a:r>
            <a:r>
              <a:rPr kumimoji="1" lang="en-US" altLang="ja-JP" dirty="0"/>
              <a:t>  B </a:t>
            </a:r>
            <a:r>
              <a:rPr kumimoji="1" lang="en-US" altLang="ja-JP" dirty="0" err="1"/>
              <a:t>boleh</a:t>
            </a:r>
            <a:r>
              <a:rPr kumimoji="1" lang="en-US" altLang="ja-JP" dirty="0"/>
              <a:t> juga </a:t>
            </a:r>
            <a:r>
              <a:rPr kumimoji="1" lang="en-US" altLang="ja-JP" dirty="0" err="1"/>
              <a:t>menanyakan</a:t>
            </a:r>
            <a:r>
              <a:rPr kumimoji="1" lang="en-US" altLang="ja-JP" dirty="0"/>
              <a:t> </a:t>
            </a:r>
            <a:r>
              <a:rPr kumimoji="1" lang="en-US" altLang="ja-JP" dirty="0" err="1"/>
              <a:t>keduanya</a:t>
            </a:r>
            <a:r>
              <a:rPr kumimoji="1" lang="en-US" altLang="ja-JP" dirty="0"/>
              <a:t>, </a:t>
            </a:r>
            <a:r>
              <a:rPr kumimoji="1" lang="en-US" altLang="ja-JP" dirty="0" err="1"/>
              <a:t>yaitu</a:t>
            </a:r>
            <a:r>
              <a:rPr kumimoji="1" lang="en-US" altLang="ja-JP" baseline="0" dirty="0"/>
              <a:t>, </a:t>
            </a:r>
            <a:r>
              <a:rPr kumimoji="1" lang="en-US" altLang="ja-JP" dirty="0" err="1"/>
              <a:t>makanan</a:t>
            </a:r>
            <a:r>
              <a:rPr kumimoji="1" lang="en-US" altLang="ja-JP" dirty="0"/>
              <a:t> </a:t>
            </a:r>
            <a:r>
              <a:rPr kumimoji="1" lang="en-US" altLang="ja-JP" dirty="0" err="1"/>
              <a:t>dan</a:t>
            </a:r>
            <a:r>
              <a:rPr kumimoji="1" lang="en-US" altLang="ja-JP" dirty="0"/>
              <a:t> </a:t>
            </a:r>
            <a:r>
              <a:rPr kumimoji="1" lang="en-US" altLang="ja-JP" dirty="0" err="1"/>
              <a:t>tempat</a:t>
            </a:r>
            <a:r>
              <a:rPr kumimoji="1" lang="en-US" altLang="ja-JP" dirty="0"/>
              <a:t> </a:t>
            </a:r>
            <a:r>
              <a:rPr kumimoji="1" lang="en-US" altLang="ja-JP" dirty="0" err="1"/>
              <a:t>makan</a:t>
            </a:r>
            <a:r>
              <a:rPr kumimoji="1" lang="en-US" altLang="ja-JP" dirty="0"/>
              <a:t> </a:t>
            </a:r>
            <a:r>
              <a:rPr kumimoji="1" lang="en-US" altLang="ja-JP" dirty="0" err="1"/>
              <a:t>siang</a:t>
            </a:r>
            <a:r>
              <a:rPr kumimoji="1" lang="en-US" altLang="ja-JP" dirty="0"/>
              <a:t>.</a:t>
            </a:r>
          </a:p>
          <a:p>
            <a:pPr marL="171450" indent="-171450">
              <a:buFont typeface="Arial" panose="020B0604020202020204" pitchFamily="34" charset="0"/>
              <a:buChar char="•"/>
            </a:pPr>
            <a:r>
              <a:rPr kumimoji="1" lang="en-US" altLang="ja-JP" dirty="0" err="1"/>
              <a:t>Arahkan</a:t>
            </a:r>
            <a:r>
              <a:rPr kumimoji="1" lang="en-US" altLang="ja-JP" dirty="0"/>
              <a:t> </a:t>
            </a:r>
            <a:r>
              <a:rPr kumimoji="1" lang="en-US" altLang="ja-JP" dirty="0" err="1"/>
              <a:t>siswa</a:t>
            </a:r>
            <a:r>
              <a:rPr kumimoji="1" lang="en-US" altLang="ja-JP" dirty="0"/>
              <a:t> </a:t>
            </a:r>
            <a:r>
              <a:rPr kumimoji="1" lang="en-US" altLang="ja-JP" dirty="0" err="1"/>
              <a:t>untuk</a:t>
            </a:r>
            <a:r>
              <a:rPr kumimoji="1" lang="en-US" altLang="ja-JP" dirty="0"/>
              <a:t> </a:t>
            </a:r>
            <a:r>
              <a:rPr kumimoji="1" lang="en-US" altLang="ja-JP" dirty="0" err="1"/>
              <a:t>membayangkan</a:t>
            </a:r>
            <a:r>
              <a:rPr kumimoji="1" lang="en-US" altLang="ja-JP" dirty="0"/>
              <a:t> </a:t>
            </a:r>
            <a:r>
              <a:rPr kumimoji="1" lang="en-US" altLang="ja-JP" dirty="0" err="1"/>
              <a:t>sikap</a:t>
            </a:r>
            <a:r>
              <a:rPr kumimoji="1" lang="en-US" altLang="ja-JP" dirty="0"/>
              <a:t> </a:t>
            </a:r>
            <a:r>
              <a:rPr kumimoji="1" lang="en-US" altLang="ja-JP" dirty="0" err="1"/>
              <a:t>saat</a:t>
            </a:r>
            <a:r>
              <a:rPr kumimoji="1" lang="en-US" altLang="ja-JP" dirty="0"/>
              <a:t> </a:t>
            </a:r>
            <a:r>
              <a:rPr kumimoji="1" lang="en-US" altLang="ja-JP" dirty="0" err="1"/>
              <a:t>mengajak</a:t>
            </a:r>
            <a:r>
              <a:rPr kumimoji="1" lang="en-US" altLang="ja-JP" dirty="0"/>
              <a:t> </a:t>
            </a:r>
            <a:r>
              <a:rPr kumimoji="1" lang="en-US" altLang="ja-JP" dirty="0" err="1"/>
              <a:t>teman</a:t>
            </a:r>
            <a:r>
              <a:rPr kumimoji="1" lang="en-US" altLang="ja-JP" dirty="0"/>
              <a:t>, </a:t>
            </a:r>
            <a:r>
              <a:rPr kumimoji="1" lang="en-US" altLang="ja-JP" dirty="0" err="1"/>
              <a:t>berlatihlah</a:t>
            </a:r>
            <a:r>
              <a:rPr kumimoji="1" lang="en-US" altLang="ja-JP" baseline="0" dirty="0"/>
              <a:t> </a:t>
            </a:r>
            <a:r>
              <a:rPr kumimoji="1" lang="en-US" altLang="ja-JP" baseline="0" dirty="0" err="1"/>
              <a:t>dengan</a:t>
            </a:r>
            <a:r>
              <a:rPr kumimoji="1" lang="en-US" altLang="ja-JP" baseline="0" dirty="0"/>
              <a:t> </a:t>
            </a:r>
            <a:r>
              <a:rPr kumimoji="1" lang="en-US" altLang="ja-JP" baseline="0" dirty="0" err="1"/>
              <a:t>menggunakan</a:t>
            </a:r>
            <a:r>
              <a:rPr kumimoji="1" lang="en-US" altLang="ja-JP" baseline="0" dirty="0"/>
              <a:t> </a:t>
            </a:r>
            <a:r>
              <a:rPr kumimoji="1" lang="en-US" altLang="ja-JP" baseline="0" dirty="0" err="1"/>
              <a:t>sikap</a:t>
            </a:r>
            <a:r>
              <a:rPr kumimoji="1" lang="en-US" altLang="ja-JP" baseline="0" dirty="0"/>
              <a:t> </a:t>
            </a:r>
            <a:r>
              <a:rPr kumimoji="1" lang="en-US" altLang="ja-JP" baseline="0" dirty="0" err="1"/>
              <a:t>tubuh</a:t>
            </a:r>
            <a:r>
              <a:rPr kumimoji="1" lang="en-US" altLang="ja-JP" baseline="0" dirty="0"/>
              <a:t> juga.</a:t>
            </a:r>
            <a:endParaRPr kumimoji="1" lang="en-US" altLang="ja-JP" dirty="0"/>
          </a:p>
          <a:p>
            <a:pPr marL="171450" indent="-171450">
              <a:buFont typeface="Arial" panose="020B0604020202020204" pitchFamily="34" charset="0"/>
              <a:buChar char="•"/>
            </a:pPr>
            <a:r>
              <a:rPr kumimoji="1" lang="en-US" altLang="ja-JP" dirty="0" err="1"/>
              <a:t>Saat</a:t>
            </a:r>
            <a:r>
              <a:rPr kumimoji="1" lang="en-US" altLang="ja-JP" dirty="0"/>
              <a:t> </a:t>
            </a:r>
            <a:r>
              <a:rPr kumimoji="1" lang="en-US" altLang="ja-JP" dirty="0" err="1"/>
              <a:t>mempresentasikan</a:t>
            </a:r>
            <a:r>
              <a:rPr kumimoji="1" lang="en-US" altLang="ja-JP" baseline="0" dirty="0"/>
              <a:t> roleplay, </a:t>
            </a:r>
            <a:r>
              <a:rPr kumimoji="1" lang="en-US" altLang="ja-JP" baseline="0" dirty="0" err="1"/>
              <a:t>siswa</a:t>
            </a:r>
            <a:r>
              <a:rPr kumimoji="1" lang="en-US" altLang="ja-JP" baseline="0" dirty="0"/>
              <a:t> </a:t>
            </a:r>
            <a:r>
              <a:rPr kumimoji="1" lang="en-US" altLang="ja-JP" baseline="0" dirty="0" err="1"/>
              <a:t>bisa</a:t>
            </a:r>
            <a:r>
              <a:rPr kumimoji="1" lang="en-US" altLang="ja-JP" baseline="0" dirty="0"/>
              <a:t> </a:t>
            </a:r>
            <a:r>
              <a:rPr kumimoji="1" lang="en-US" altLang="ja-JP" baseline="0" dirty="0" err="1"/>
              <a:t>saling</a:t>
            </a:r>
            <a:r>
              <a:rPr kumimoji="1" lang="en-US" altLang="ja-JP" baseline="0" dirty="0"/>
              <a:t> </a:t>
            </a:r>
            <a:r>
              <a:rPr kumimoji="1" lang="en-US" altLang="ja-JP" baseline="0" dirty="0" err="1"/>
              <a:t>menilai</a:t>
            </a:r>
            <a:r>
              <a:rPr kumimoji="1" lang="en-US" altLang="ja-JP" baseline="0" dirty="0"/>
              <a:t> </a:t>
            </a:r>
            <a:r>
              <a:rPr kumimoji="1" lang="en-US" altLang="ja-JP" baseline="0" dirty="0" err="1"/>
              <a:t>bagian</a:t>
            </a:r>
            <a:r>
              <a:rPr kumimoji="1" lang="en-US" altLang="ja-JP" baseline="0" dirty="0"/>
              <a:t> </a:t>
            </a:r>
            <a:r>
              <a:rPr kumimoji="1" lang="en-US" altLang="ja-JP" baseline="0" dirty="0" err="1"/>
              <a:t>baik</a:t>
            </a:r>
            <a:r>
              <a:rPr kumimoji="1" lang="en-US" altLang="ja-JP" baseline="0" dirty="0"/>
              <a:t> </a:t>
            </a:r>
            <a:r>
              <a:rPr kumimoji="1" lang="en-US" altLang="ja-JP" baseline="0" dirty="0" err="1"/>
              <a:t>dari</a:t>
            </a:r>
            <a:r>
              <a:rPr kumimoji="1" lang="en-US" altLang="ja-JP" baseline="0" dirty="0"/>
              <a:t> </a:t>
            </a:r>
            <a:r>
              <a:rPr kumimoji="1" lang="en-US" altLang="ja-JP" baseline="0" dirty="0" err="1"/>
              <a:t>teman</a:t>
            </a:r>
            <a:r>
              <a:rPr kumimoji="1" lang="en-US" altLang="ja-JP" baseline="0" dirty="0"/>
              <a:t> yang </a:t>
            </a:r>
            <a:r>
              <a:rPr kumimoji="1" lang="en-US" altLang="ja-JP" baseline="0" dirty="0" err="1"/>
              <a:t>diajak</a:t>
            </a:r>
            <a:r>
              <a:rPr kumimoji="1" lang="en-US" altLang="ja-JP" baseline="0" dirty="0"/>
              <a:t> </a:t>
            </a:r>
            <a:r>
              <a:rPr kumimoji="1" lang="en-US" altLang="ja-JP" baseline="0" dirty="0" err="1"/>
              <a:t>berbicara</a:t>
            </a:r>
            <a:r>
              <a:rPr kumimoji="1" lang="en-US" altLang="ja-JP" baseline="0" dirty="0"/>
              <a:t>.</a:t>
            </a:r>
            <a:endParaRPr kumimoji="1" lang="en-US" altLang="ja-JP" dirty="0"/>
          </a:p>
          <a:p>
            <a:endParaRPr kumimoji="1" lang="en-US" altLang="ja-JP" dirty="0" smtClean="0">
              <a:solidFill>
                <a:schemeClr val="tx1"/>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solidFill>
                <a:schemeClr val="tx1"/>
              </a:solidFill>
            </a:endParaRPr>
          </a:p>
          <a:p>
            <a:r>
              <a:rPr kumimoji="1" lang="ja-JP" altLang="en-US" dirty="0"/>
              <a:t>スライドのインドネシア語の訳</a:t>
            </a:r>
            <a:endParaRPr kumimoji="1" lang="en-US" altLang="ja-JP" dirty="0"/>
          </a:p>
          <a:p>
            <a:r>
              <a:rPr kumimoji="1" lang="en-US" altLang="ja-JP" dirty="0" err="1"/>
              <a:t>PeranA</a:t>
            </a:r>
            <a:r>
              <a:rPr kumimoji="1" lang="ja-JP" altLang="en-US" dirty="0"/>
              <a:t>　：　</a:t>
            </a:r>
            <a:r>
              <a:rPr kumimoji="1" lang="en-US" altLang="ja-JP" dirty="0"/>
              <a:t>B</a:t>
            </a:r>
            <a:r>
              <a:rPr kumimoji="1" lang="ja-JP" altLang="en-US" dirty="0" err="1"/>
              <a:t>さんを</a:t>
            </a:r>
            <a:r>
              <a:rPr kumimoji="1" lang="ja-JP" altLang="en-US" dirty="0"/>
              <a:t>昼ご飯に誘ってください。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PeranB</a:t>
            </a:r>
            <a:r>
              <a:rPr kumimoji="1" lang="ja-JP" altLang="en-US" dirty="0"/>
              <a:t>　：　</a:t>
            </a:r>
            <a:r>
              <a:rPr lang="en-US" altLang="ja-JP" sz="1200" dirty="0"/>
              <a:t>A</a:t>
            </a:r>
            <a:r>
              <a:rPr lang="ja-JP" altLang="en-US" sz="1200" dirty="0" err="1"/>
              <a:t>さんの</a:t>
            </a:r>
            <a:r>
              <a:rPr lang="ja-JP" altLang="en-US" sz="1200" dirty="0"/>
              <a:t>誘いを受けてください。それから、場所か食べるものを相談してください。</a:t>
            </a:r>
            <a:r>
              <a:rPr lang="en-US" altLang="ja-JP" sz="1200" dirty="0"/>
              <a:t> </a:t>
            </a:r>
            <a:endParaRPr lang="ja-JP" altLang="ja-JP" sz="1200" dirty="0"/>
          </a:p>
          <a:p>
            <a:endParaRPr kumimoji="1" lang="en-US" altLang="ja-JP" dirty="0">
              <a:solidFill>
                <a:schemeClr val="tx1"/>
              </a:solidFill>
            </a:endParaRPr>
          </a:p>
          <a:p>
            <a:pPr marL="171450" indent="-171450">
              <a:buFont typeface="Arial" panose="020B0604020202020204" pitchFamily="34" charset="0"/>
              <a:buChar char="•"/>
            </a:pPr>
            <a:r>
              <a:rPr kumimoji="1" lang="en-US" altLang="ja-JP" dirty="0" err="1"/>
              <a:t>Peran</a:t>
            </a:r>
            <a:r>
              <a:rPr kumimoji="1" lang="en-US" altLang="ja-JP" dirty="0"/>
              <a:t> B</a:t>
            </a:r>
            <a:r>
              <a:rPr kumimoji="1" lang="ja-JP" altLang="en-US" dirty="0"/>
              <a:t>で　場所と食べるものと両方を聞きたい場合は、そのような会話にしても良い。</a:t>
            </a:r>
            <a:endParaRPr kumimoji="1" lang="en-US" altLang="ja-JP" dirty="0"/>
          </a:p>
          <a:p>
            <a:pPr marL="171450" indent="-171450">
              <a:buFont typeface="Arial" panose="020B0604020202020204" pitchFamily="34" charset="0"/>
              <a:buChar char="•"/>
            </a:pPr>
            <a:r>
              <a:rPr kumimoji="1" lang="ja-JP" altLang="en-US" dirty="0"/>
              <a:t>ロールプレイを始める前に、友達となにを食べたいか。どこで食べたいかなどを考えてから、始めるようにする。</a:t>
            </a:r>
            <a:endParaRPr kumimoji="1" lang="en-US" altLang="ja-JP"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いつも友達を誘うときにどのような動作をするか考えて、動作と一緒に話してみるように促す。</a:t>
            </a:r>
            <a:endParaRPr kumimoji="1" lang="en-US" altLang="ja-JP" dirty="0"/>
          </a:p>
          <a:p>
            <a:pPr marL="171450" indent="-171450">
              <a:buFont typeface="Arial" panose="020B0604020202020204" pitchFamily="34" charset="0"/>
              <a:buChar char="•"/>
            </a:pPr>
            <a:r>
              <a:rPr kumimoji="1" lang="ja-JP" altLang="en-US" dirty="0"/>
              <a:t>ロールプレイの発表の時には、生徒がお互いで評価し合う。どういうところが良かったか、考えてコメントを言い合う。</a:t>
            </a:r>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22</a:t>
            </a:fld>
            <a:endParaRPr kumimoji="1" lang="ja-JP" altLang="en-US"/>
          </a:p>
        </p:txBody>
      </p:sp>
    </p:spTree>
    <p:extLst>
      <p:ext uri="{BB962C8B-B14F-4D97-AF65-F5344CB8AC3E}">
        <p14:creationId xmlns:p14="http://schemas.microsoft.com/office/powerpoint/2010/main" val="1429081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a:t>◆</a:t>
            </a:r>
            <a:r>
              <a:rPr kumimoji="1" lang="en-US" altLang="ja-JP" sz="1200" kern="1200" dirty="0" err="1">
                <a:solidFill>
                  <a:schemeClr val="tx1"/>
                </a:solidFill>
                <a:effectLst/>
                <a:latin typeface="+mn-lt"/>
                <a:ea typeface="+mn-ea"/>
                <a:cs typeface="+mn-cs"/>
              </a:rPr>
              <a:t>Panduan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Operasional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Latihan</a:t>
            </a:r>
            <a:endParaRPr kumimoji="1" lang="en-US" altLang="ja-JP" dirty="0"/>
          </a:p>
          <a:p>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memikirkan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pola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maknanya.disampaikan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oleh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Bila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kesalahan</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menanyakan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pendapat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hanya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sejenis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memancing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berpikir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 </a:t>
            </a:r>
            <a:r>
              <a:rPr kumimoji="1" lang="en-US" altLang="ja-JP" sz="1200" kern="1200" dirty="0" err="1">
                <a:solidFill>
                  <a:schemeClr val="tx1"/>
                </a:solidFill>
                <a:effectLst/>
                <a:latin typeface="+mn-lt"/>
                <a:ea typeface="+mn-ea"/>
                <a:cs typeface="+mn-cs"/>
              </a:rPr>
              <a:t>sini</a:t>
            </a:r>
            <a:r>
              <a:rPr kumimoji="1" lang="en-US" altLang="ja-JP" sz="1200" kern="1200" dirty="0">
                <a:solidFill>
                  <a:schemeClr val="tx1"/>
                </a:solidFill>
                <a:effectLst/>
                <a:latin typeface="+mn-lt"/>
                <a:ea typeface="+mn-ea"/>
                <a:cs typeface="+mn-cs"/>
              </a:rPr>
              <a:t> guru TIDAK </a:t>
            </a:r>
            <a:r>
              <a:rPr kumimoji="1" lang="en-US" altLang="ja-JP" sz="1200" kern="1200" dirty="0" err="1">
                <a:solidFill>
                  <a:schemeClr val="tx1"/>
                </a:solidFill>
                <a:effectLst/>
                <a:latin typeface="+mn-lt"/>
                <a:ea typeface="+mn-ea"/>
                <a:cs typeface="+mn-cs"/>
              </a:rPr>
              <a:t>menjelaskan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tidak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menuliskan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mengingat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penjelasan</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masing-masing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pola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ditulis</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catatan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en-US" dirty="0"/>
              <a:t>（４）</a:t>
            </a:r>
            <a:r>
              <a:rPr kumimoji="1" lang="en-US" altLang="ja-JP" dirty="0" err="1"/>
              <a:t>Ungkapan</a:t>
            </a:r>
            <a:r>
              <a:rPr kumimoji="1" lang="en-US" altLang="ja-JP" dirty="0"/>
              <a:t> </a:t>
            </a:r>
            <a:r>
              <a:rPr kumimoji="1" lang="en-US" altLang="ja-JP" dirty="0" err="1"/>
              <a:t>mengajak</a:t>
            </a:r>
            <a:r>
              <a:rPr kumimoji="1" lang="en-US" altLang="ja-JP" dirty="0"/>
              <a:t> </a:t>
            </a:r>
            <a:r>
              <a:rPr kumimoji="1" lang="en-US" altLang="ja-JP" dirty="0" err="1"/>
              <a:t>teman</a:t>
            </a:r>
            <a:r>
              <a:rPr kumimoji="1" lang="en-US" altLang="ja-JP" dirty="0"/>
              <a:t> </a:t>
            </a:r>
            <a:r>
              <a:rPr kumimoji="1" lang="en-US" altLang="ja-JP" dirty="0" err="1"/>
              <a:t>untuk</a:t>
            </a:r>
            <a:r>
              <a:rPr kumimoji="1" lang="en-US" altLang="ja-JP" dirty="0"/>
              <a:t> </a:t>
            </a:r>
            <a:r>
              <a:rPr kumimoji="1" lang="en-US" altLang="ja-JP" dirty="0" err="1"/>
              <a:t>makan</a:t>
            </a:r>
            <a:r>
              <a:rPr kumimoji="1" lang="en-US" altLang="ja-JP" dirty="0"/>
              <a:t> </a:t>
            </a:r>
            <a:r>
              <a:rPr kumimoji="1" lang="en-US" altLang="ja-JP" dirty="0" err="1"/>
              <a:t>bersama</a:t>
            </a:r>
            <a:r>
              <a:rPr kumimoji="1" lang="en-US" altLang="ja-JP" dirty="0"/>
              <a:t>.</a:t>
            </a:r>
          </a:p>
          <a:p>
            <a:r>
              <a:rPr kumimoji="1" lang="ja-JP" altLang="en-US" dirty="0"/>
              <a:t>（５）</a:t>
            </a:r>
            <a:r>
              <a:rPr kumimoji="1" lang="en-US" altLang="ja-JP" dirty="0" err="1"/>
              <a:t>Ungkapan</a:t>
            </a:r>
            <a:r>
              <a:rPr kumimoji="1" lang="en-US" altLang="ja-JP" dirty="0"/>
              <a:t> </a:t>
            </a:r>
            <a:r>
              <a:rPr kumimoji="1" lang="en-US" altLang="ja-JP" dirty="0" err="1"/>
              <a:t>menyetujui</a:t>
            </a:r>
            <a:r>
              <a:rPr kumimoji="1" lang="en-US" altLang="ja-JP" dirty="0"/>
              <a:t> </a:t>
            </a:r>
            <a:r>
              <a:rPr kumimoji="1" lang="en-US" altLang="ja-JP" dirty="0" err="1"/>
              <a:t>dan</a:t>
            </a:r>
            <a:r>
              <a:rPr kumimoji="1" lang="en-US" altLang="ja-JP" dirty="0"/>
              <a:t> </a:t>
            </a:r>
            <a:r>
              <a:rPr kumimoji="1" lang="en-US" altLang="ja-JP" dirty="0" err="1"/>
              <a:t>menerima</a:t>
            </a:r>
            <a:r>
              <a:rPr kumimoji="1" lang="en-US" altLang="ja-JP" dirty="0"/>
              <a:t> </a:t>
            </a:r>
            <a:r>
              <a:rPr kumimoji="1" lang="en-US" altLang="ja-JP" dirty="0" err="1"/>
              <a:t>ajakan</a:t>
            </a:r>
            <a:r>
              <a:rPr kumimoji="1" lang="en-US" altLang="ja-JP" dirty="0"/>
              <a:t>.</a:t>
            </a:r>
          </a:p>
          <a:p>
            <a:r>
              <a:rPr kumimoji="1" lang="ja-JP" altLang="en-US" dirty="0"/>
              <a:t>　　</a:t>
            </a:r>
            <a:r>
              <a:rPr kumimoji="1" lang="en-US" altLang="ja-JP" dirty="0" err="1"/>
              <a:t>Adakalanya</a:t>
            </a:r>
            <a:r>
              <a:rPr kumimoji="1" lang="en-US" altLang="ja-JP" baseline="0" dirty="0"/>
              <a:t> </a:t>
            </a:r>
            <a:r>
              <a:rPr kumimoji="1" lang="en-US" altLang="ja-JP" dirty="0" err="1"/>
              <a:t>cukup</a:t>
            </a:r>
            <a:r>
              <a:rPr kumimoji="1" lang="en-US" altLang="ja-JP" dirty="0"/>
              <a:t> </a:t>
            </a:r>
            <a:r>
              <a:rPr kumimoji="1" lang="en-US" altLang="ja-JP" dirty="0" err="1"/>
              <a:t>dengan</a:t>
            </a:r>
            <a:r>
              <a:rPr kumimoji="1" lang="en-US" altLang="ja-JP" dirty="0"/>
              <a:t> kata</a:t>
            </a:r>
            <a:r>
              <a:rPr kumimoji="1" lang="en-US" altLang="ja-JP" baseline="0" dirty="0"/>
              <a:t> </a:t>
            </a:r>
            <a:r>
              <a:rPr kumimoji="1" lang="ja-JP" altLang="en-US" dirty="0"/>
              <a:t>「いいですね。」</a:t>
            </a: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en-US" altLang="ja-JP" dirty="0"/>
              <a:t>【</a:t>
            </a:r>
            <a:r>
              <a:rPr kumimoji="1" lang="ja-JP" altLang="en-US" dirty="0"/>
              <a:t>日本語訳</a:t>
            </a:r>
            <a:r>
              <a:rPr kumimoji="1"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endParaRPr kumimoji="1" lang="en-US" altLang="ja-JP" sz="1200" kern="1200" dirty="0">
              <a:solidFill>
                <a:schemeClr val="tx1"/>
              </a:solidFill>
              <a:effectLst/>
              <a:latin typeface="+mn-lt"/>
              <a:ea typeface="+mn-ea"/>
              <a:cs typeface="+mn-cs"/>
            </a:endParaRPr>
          </a:p>
          <a:p>
            <a:r>
              <a:rPr kumimoji="1" lang="ja-JP" altLang="en-US" dirty="0"/>
              <a:t>（４）友達と一緒にご飯が食べたい時に誘うための表現。</a:t>
            </a:r>
            <a:endParaRPr kumimoji="1" lang="en-US" altLang="ja-JP" dirty="0"/>
          </a:p>
          <a:p>
            <a:r>
              <a:rPr kumimoji="1" lang="ja-JP" altLang="en-US" dirty="0"/>
              <a:t>（５）誘われて、その誘いに賛同し、誘いを受ける時の表現。　「いいですね。」だけを使うこともある。</a:t>
            </a: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23</a:t>
            </a:fld>
            <a:endParaRPr kumimoji="1" lang="ja-JP" altLang="en-US"/>
          </a:p>
        </p:txBody>
      </p:sp>
    </p:spTree>
    <p:extLst>
      <p:ext uri="{BB962C8B-B14F-4D97-AF65-F5344CB8AC3E}">
        <p14:creationId xmlns:p14="http://schemas.microsoft.com/office/powerpoint/2010/main" val="2590244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◆スライドのインドネシア語の訳</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日本の高校生の昼食の様子を見てみましょう。高校生はどんなものを食べているでしょうか。</a:t>
            </a:r>
            <a:endParaRPr kumimoji="1" lang="ja-JP" altLang="en-US"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24</a:t>
            </a:fld>
            <a:endParaRPr kumimoji="1" lang="ja-JP" altLang="en-US"/>
          </a:p>
        </p:txBody>
      </p:sp>
    </p:spTree>
    <p:extLst>
      <p:ext uri="{BB962C8B-B14F-4D97-AF65-F5344CB8AC3E}">
        <p14:creationId xmlns:p14="http://schemas.microsoft.com/office/powerpoint/2010/main" val="248512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tertulis</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buku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Kemudian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mengamati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foto</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serta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memikirkannya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tiap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pertanyaan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lalu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mendiskusikannya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kelompoknya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Setelah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hasil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pemikiran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dipresentasikan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seluruh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kelas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usahakan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berbicara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seimbang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masing-masing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kelompok</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ja-JP" altLang="en-US" dirty="0"/>
              <a:t>◆写真の出典</a:t>
            </a:r>
            <a:endParaRPr kumimoji="1" lang="en-US" altLang="ja-JP" dirty="0"/>
          </a:p>
          <a:p>
            <a:r>
              <a:rPr kumimoji="1" lang="ja-JP" altLang="en-US" dirty="0"/>
              <a:t>左上：日常生活　食事　</a:t>
            </a:r>
            <a:r>
              <a:rPr kumimoji="1" lang="en-US" altLang="ja-JP" dirty="0"/>
              <a:t>SPA00136</a:t>
            </a:r>
          </a:p>
          <a:p>
            <a:r>
              <a:rPr kumimoji="1" lang="ja-JP" altLang="en-US" dirty="0"/>
              <a:t>左下：</a:t>
            </a:r>
            <a:r>
              <a:rPr kumimoji="1" lang="en-US" altLang="ja-JP" dirty="0" err="1"/>
              <a:t>koreksi</a:t>
            </a:r>
            <a:r>
              <a:rPr kumimoji="1" lang="en-US" altLang="ja-JP" dirty="0"/>
              <a:t> </a:t>
            </a:r>
            <a:r>
              <a:rPr kumimoji="1" lang="en-US" altLang="ja-JP" dirty="0" err="1"/>
              <a:t>pribadi</a:t>
            </a:r>
            <a:r>
              <a:rPr kumimoji="1" lang="ja-JP" altLang="en-US" dirty="0"/>
              <a:t>　　</a:t>
            </a:r>
            <a:endParaRPr kumimoji="1" lang="en-US" altLang="ja-JP" dirty="0"/>
          </a:p>
          <a:p>
            <a:r>
              <a:rPr kumimoji="1" lang="ja-JP" altLang="en-US" dirty="0"/>
              <a:t>右下：</a:t>
            </a:r>
            <a:r>
              <a:rPr kumimoji="1" lang="en-US" altLang="ja-JP" dirty="0"/>
              <a:t>Erin</a:t>
            </a:r>
            <a:r>
              <a:rPr kumimoji="1" lang="ja-JP" altLang="en-US" dirty="0"/>
              <a:t>　</a:t>
            </a:r>
            <a:r>
              <a:rPr kumimoji="1" lang="en-US" altLang="ja-JP" dirty="0"/>
              <a:t>L5</a:t>
            </a:r>
            <a:r>
              <a:rPr kumimoji="1" lang="ja-JP" altLang="en-US" dirty="0"/>
              <a:t>　高校生活</a:t>
            </a:r>
            <a:endParaRPr kumimoji="1" lang="en-US" altLang="ja-JP" dirty="0"/>
          </a:p>
          <a:p>
            <a:endParaRPr kumimoji="1" lang="en-US" altLang="ja-JP" dirty="0"/>
          </a:p>
          <a:p>
            <a:r>
              <a:rPr kumimoji="1" lang="ja-JP" altLang="en-US" dirty="0"/>
              <a:t>◆スライドのインドネシア語の訳</a:t>
            </a:r>
            <a:endParaRPr kumimoji="1" lang="en-US" altLang="ja-JP" dirty="0"/>
          </a:p>
          <a:p>
            <a:r>
              <a:rPr kumimoji="1" lang="ja-JP" altLang="ja-JP" sz="1200" kern="1200" dirty="0">
                <a:solidFill>
                  <a:schemeClr val="tx1"/>
                </a:solidFill>
                <a:effectLst/>
                <a:latin typeface="+mn-lt"/>
                <a:ea typeface="+mn-ea"/>
                <a:cs typeface="+mn-cs"/>
              </a:rPr>
              <a:t>次の写真は日本の高校の昼食時の様子です。本の高校生は昼ご飯に自宅から持ってきたお弁当を食べる人が多いです。写真を見ながら次のページの質問について、グループで話してみましょう。</a:t>
            </a:r>
            <a:endParaRPr kumimoji="1" lang="en-US" altLang="ja-JP" sz="1200" kern="1200" dirty="0">
              <a:solidFill>
                <a:schemeClr val="tx1"/>
              </a:solidFill>
              <a:effectLst/>
              <a:latin typeface="+mn-lt"/>
              <a:ea typeface="+mn-ea"/>
              <a:cs typeface="+mn-cs"/>
            </a:endParaRPr>
          </a:p>
          <a:p>
            <a:endParaRPr kumimoji="1" lang="en-US" altLang="ja-JP" dirty="0"/>
          </a:p>
          <a:p>
            <a:r>
              <a:rPr kumimoji="1" lang="en-US" altLang="ja-JP" dirty="0"/>
              <a:t>【</a:t>
            </a:r>
            <a:r>
              <a:rPr kumimoji="1" lang="ja-JP" altLang="en-US" dirty="0"/>
              <a:t>日本語訳</a:t>
            </a:r>
            <a:r>
              <a:rPr kumimoji="1" lang="en-US" altLang="ja-JP" dirty="0"/>
              <a:t>】</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問いかけの文を読む（生徒の一人に音読させる）。写真を見る、質問の答えを考える、他の生徒と話し合う。</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クラスで結果を共有する。</a:t>
            </a:r>
          </a:p>
          <a:p>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25</a:t>
            </a:fld>
            <a:endParaRPr kumimoji="1" lang="ja-JP" altLang="en-US"/>
          </a:p>
        </p:txBody>
      </p:sp>
    </p:spTree>
    <p:extLst>
      <p:ext uri="{BB962C8B-B14F-4D97-AF65-F5344CB8AC3E}">
        <p14:creationId xmlns:p14="http://schemas.microsoft.com/office/powerpoint/2010/main" val="376188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Poin</a:t>
            </a:r>
            <a:r>
              <a:rPr kumimoji="1" lang="en-US" altLang="ja-JP" dirty="0"/>
              <a:t> yang </a:t>
            </a:r>
            <a:r>
              <a:rPr kumimoji="1" lang="en-US" altLang="ja-JP" dirty="0" err="1"/>
              <a:t>perlu</a:t>
            </a:r>
            <a:r>
              <a:rPr kumimoji="1" lang="en-US" altLang="ja-JP" baseline="0" dirty="0"/>
              <a:t> </a:t>
            </a:r>
            <a:r>
              <a:rPr kumimoji="1" lang="en-US" altLang="ja-JP" baseline="0" dirty="0" err="1"/>
              <a:t>diperhatikan</a:t>
            </a:r>
            <a:endParaRPr kumimoji="1" lang="en-US" altLang="ja-JP" dirty="0"/>
          </a:p>
          <a:p>
            <a:pPr marL="171450" indent="-171450">
              <a:buFont typeface="Arial" panose="020B0604020202020204" pitchFamily="34" charset="0"/>
              <a:buChar char="•"/>
            </a:pPr>
            <a:r>
              <a:rPr kumimoji="1" lang="en-US" altLang="ja-JP" dirty="0"/>
              <a:t>Di </a:t>
            </a:r>
            <a:r>
              <a:rPr kumimoji="1" lang="en-US" altLang="ja-JP" dirty="0" err="1"/>
              <a:t>sini</a:t>
            </a:r>
            <a:r>
              <a:rPr kumimoji="1" lang="en-US" altLang="ja-JP" dirty="0"/>
              <a:t> </a:t>
            </a:r>
            <a:r>
              <a:rPr kumimoji="1" lang="en-US" altLang="ja-JP" dirty="0" err="1"/>
              <a:t>tidak</a:t>
            </a:r>
            <a:r>
              <a:rPr kumimoji="1" lang="en-US" altLang="ja-JP" dirty="0"/>
              <a:t> </a:t>
            </a:r>
            <a:r>
              <a:rPr kumimoji="1" lang="en-US" altLang="ja-JP" dirty="0" err="1"/>
              <a:t>difokuskan</a:t>
            </a:r>
            <a:r>
              <a:rPr kumimoji="1" lang="en-US" altLang="ja-JP" dirty="0"/>
              <a:t> </a:t>
            </a:r>
            <a:r>
              <a:rPr kumimoji="1" lang="en-US" altLang="ja-JP" dirty="0" err="1"/>
              <a:t>pada</a:t>
            </a:r>
            <a:r>
              <a:rPr kumimoji="1" lang="en-US" altLang="ja-JP" dirty="0"/>
              <a:t> </a:t>
            </a:r>
            <a:r>
              <a:rPr kumimoji="1" lang="en-US" altLang="ja-JP" dirty="0" err="1"/>
              <a:t>keseimbangan</a:t>
            </a:r>
            <a:r>
              <a:rPr kumimoji="1" lang="en-US" altLang="ja-JP" dirty="0"/>
              <a:t> </a:t>
            </a:r>
            <a:r>
              <a:rPr kumimoji="1" lang="en-US" altLang="ja-JP" dirty="0" err="1"/>
              <a:t>gizi</a:t>
            </a:r>
            <a:r>
              <a:rPr kumimoji="1" lang="en-US" altLang="ja-JP" dirty="0"/>
              <a:t>,</a:t>
            </a:r>
            <a:r>
              <a:rPr kumimoji="1" lang="en-US" altLang="ja-JP" baseline="0" dirty="0"/>
              <a:t> </a:t>
            </a:r>
            <a:r>
              <a:rPr kumimoji="1" lang="en-US" altLang="ja-JP" baseline="0" dirty="0" err="1"/>
              <a:t>karena</a:t>
            </a:r>
            <a:r>
              <a:rPr kumimoji="1" lang="en-US" altLang="ja-JP" baseline="0" dirty="0"/>
              <a:t> </a:t>
            </a:r>
            <a:r>
              <a:rPr kumimoji="1" lang="en-US" altLang="ja-JP" baseline="0" dirty="0" err="1"/>
              <a:t>sudah</a:t>
            </a:r>
            <a:r>
              <a:rPr kumimoji="1" lang="en-US" altLang="ja-JP" baseline="0" dirty="0"/>
              <a:t> </a:t>
            </a:r>
            <a:r>
              <a:rPr kumimoji="1" lang="en-US" altLang="ja-JP" baseline="0" dirty="0" err="1"/>
              <a:t>dibahas</a:t>
            </a:r>
            <a:r>
              <a:rPr kumimoji="1" lang="en-US" altLang="ja-JP" baseline="0" dirty="0"/>
              <a:t> di </a:t>
            </a:r>
            <a:r>
              <a:rPr kumimoji="1" lang="en-US" altLang="ja-JP" baseline="0" dirty="0" err="1"/>
              <a:t>bab</a:t>
            </a:r>
            <a:r>
              <a:rPr kumimoji="1" lang="en-US" altLang="ja-JP" baseline="0" dirty="0"/>
              <a:t> </a:t>
            </a:r>
            <a:r>
              <a:rPr kumimoji="1" lang="ja-JP" altLang="en-US" dirty="0"/>
              <a:t>「朝ごはん」</a:t>
            </a:r>
            <a:r>
              <a:rPr kumimoji="1" lang="en-US" altLang="ja-JP" dirty="0"/>
              <a:t>.</a:t>
            </a:r>
          </a:p>
          <a:p>
            <a:pPr marL="171450" indent="-171450">
              <a:buFont typeface="Arial" panose="020B0604020202020204" pitchFamily="34" charset="0"/>
              <a:buChar char="•"/>
            </a:pPr>
            <a:r>
              <a:rPr kumimoji="1" lang="en-US" altLang="ja-JP" dirty="0"/>
              <a:t>“</a:t>
            </a:r>
            <a:r>
              <a:rPr kumimoji="1" lang="en-US" altLang="ja-JP" dirty="0" err="1"/>
              <a:t>Kelebihan</a:t>
            </a:r>
            <a:r>
              <a:rPr kumimoji="1" lang="en-US" altLang="ja-JP" dirty="0"/>
              <a:t>” obento, </a:t>
            </a:r>
            <a:r>
              <a:rPr kumimoji="1" lang="en-US" altLang="ja-JP" dirty="0" err="1"/>
              <a:t>sebagai</a:t>
            </a:r>
            <a:r>
              <a:rPr kumimoji="1" lang="en-US" altLang="ja-JP" dirty="0"/>
              <a:t> </a:t>
            </a:r>
            <a:r>
              <a:rPr kumimoji="1" lang="en-US" altLang="ja-JP" dirty="0" err="1"/>
              <a:t>berikut</a:t>
            </a:r>
            <a:r>
              <a:rPr kumimoji="1" lang="en-US" altLang="ja-JP" dirty="0"/>
              <a:t>:</a:t>
            </a:r>
          </a:p>
          <a:p>
            <a:r>
              <a:rPr kumimoji="1" lang="ja-JP" altLang="en-US" dirty="0"/>
              <a:t>    （</a:t>
            </a:r>
            <a:r>
              <a:rPr kumimoji="1" lang="en-US" altLang="ja-JP" dirty="0" err="1"/>
              <a:t>Contoh</a:t>
            </a:r>
            <a:r>
              <a:rPr kumimoji="1" lang="ja-JP" altLang="en-US" dirty="0"/>
              <a:t>）・ </a:t>
            </a:r>
            <a:r>
              <a:rPr kumimoji="1" lang="en-US" altLang="ja-JP" dirty="0" err="1"/>
              <a:t>Mengurangi</a:t>
            </a:r>
            <a:r>
              <a:rPr kumimoji="1" lang="en-US" altLang="ja-JP" dirty="0"/>
              <a:t> </a:t>
            </a:r>
            <a:r>
              <a:rPr kumimoji="1" lang="en-US" altLang="ja-JP" dirty="0" err="1"/>
              <a:t>sampah</a:t>
            </a:r>
            <a:r>
              <a:rPr kumimoji="1" lang="en-US" altLang="ja-JP" dirty="0"/>
              <a:t> (</a:t>
            </a:r>
            <a:r>
              <a:rPr kumimoji="1" lang="en-US" altLang="ja-JP" dirty="0" err="1"/>
              <a:t>karena</a:t>
            </a:r>
            <a:r>
              <a:rPr kumimoji="1" lang="en-US" altLang="ja-JP" dirty="0"/>
              <a:t> </a:t>
            </a:r>
            <a:r>
              <a:rPr kumimoji="1" lang="en-US" altLang="ja-JP" dirty="0" err="1"/>
              <a:t>menggunakan</a:t>
            </a:r>
            <a:r>
              <a:rPr kumimoji="1" lang="en-US" altLang="ja-JP" dirty="0"/>
              <a:t> </a:t>
            </a:r>
            <a:r>
              <a:rPr kumimoji="1" lang="en-US" altLang="ja-JP" dirty="0" err="1"/>
              <a:t>wadah</a:t>
            </a:r>
            <a:r>
              <a:rPr kumimoji="1" lang="en-US" altLang="ja-JP" dirty="0"/>
              <a:t> </a:t>
            </a:r>
            <a:r>
              <a:rPr kumimoji="1" lang="en-US" altLang="ja-JP" dirty="0" err="1"/>
              <a:t>makan</a:t>
            </a:r>
            <a:r>
              <a:rPr kumimoji="1" lang="en-US" altLang="ja-JP" dirty="0"/>
              <a:t> yang </a:t>
            </a:r>
            <a:r>
              <a:rPr kumimoji="1" lang="en-US" altLang="ja-JP" dirty="0" err="1"/>
              <a:t>bisa</a:t>
            </a:r>
            <a:r>
              <a:rPr kumimoji="1" lang="en-US" altLang="ja-JP" dirty="0"/>
              <a:t> </a:t>
            </a:r>
            <a:r>
              <a:rPr kumimoji="1" lang="en-US" altLang="ja-JP" dirty="0" err="1"/>
              <a:t>digunakan</a:t>
            </a:r>
            <a:r>
              <a:rPr kumimoji="1" lang="en-US" altLang="ja-JP" dirty="0"/>
              <a:t> </a:t>
            </a:r>
            <a:r>
              <a:rPr kumimoji="1" lang="en-US" altLang="ja-JP" dirty="0" err="1"/>
              <a:t>berulang</a:t>
            </a:r>
            <a:r>
              <a:rPr kumimoji="1" lang="en-US" altLang="ja-JP" dirty="0"/>
              <a:t>)</a:t>
            </a:r>
            <a:r>
              <a:rPr kumimoji="1" lang="ja-JP" altLang="en-US" dirty="0"/>
              <a:t>⇒</a:t>
            </a:r>
            <a:r>
              <a:rPr kumimoji="1" lang="en-US" altLang="ja-JP" dirty="0" err="1"/>
              <a:t>Mengurangi</a:t>
            </a:r>
            <a:r>
              <a:rPr kumimoji="1" lang="en-US" altLang="ja-JP" dirty="0"/>
              <a:t> </a:t>
            </a:r>
            <a:r>
              <a:rPr kumimoji="1" lang="en-US" altLang="ja-JP" dirty="0" err="1"/>
              <a:t>masalah</a:t>
            </a:r>
            <a:r>
              <a:rPr kumimoji="1" lang="en-US" altLang="ja-JP" dirty="0"/>
              <a:t> </a:t>
            </a:r>
            <a:r>
              <a:rPr kumimoji="1" lang="en-US" altLang="ja-JP" dirty="0" err="1"/>
              <a:t>lingkungan</a:t>
            </a:r>
            <a:endParaRPr kumimoji="1" lang="en-US" altLang="ja-JP" dirty="0"/>
          </a:p>
          <a:p>
            <a:r>
              <a:rPr kumimoji="1" lang="ja-JP" altLang="en-US" dirty="0"/>
              <a:t>　　　           ・ </a:t>
            </a:r>
            <a:r>
              <a:rPr kumimoji="1" lang="en-US" altLang="ja-JP" dirty="0" err="1"/>
              <a:t>Harga</a:t>
            </a:r>
            <a:r>
              <a:rPr kumimoji="1" lang="en-US" altLang="ja-JP" dirty="0">
                <a:sym typeface="Wingdings" panose="05000000000000000000" pitchFamily="2" charset="2"/>
              </a:rPr>
              <a:t> Obento (</a:t>
            </a:r>
            <a:r>
              <a:rPr kumimoji="1" lang="en-US" altLang="ja-JP" dirty="0" err="1">
                <a:sym typeface="Wingdings" panose="05000000000000000000" pitchFamily="2" charset="2"/>
              </a:rPr>
              <a:t>bekal</a:t>
            </a:r>
            <a:r>
              <a:rPr kumimoji="1" lang="en-US" altLang="ja-JP" dirty="0">
                <a:sym typeface="Wingdings" panose="05000000000000000000" pitchFamily="2" charset="2"/>
              </a:rPr>
              <a:t> </a:t>
            </a:r>
            <a:r>
              <a:rPr kumimoji="1" lang="en-US" altLang="ja-JP" dirty="0" err="1">
                <a:sym typeface="Wingdings" panose="05000000000000000000" pitchFamily="2" charset="2"/>
              </a:rPr>
              <a:t>dari</a:t>
            </a:r>
            <a:r>
              <a:rPr kumimoji="1" lang="en-US" altLang="ja-JP" dirty="0">
                <a:sym typeface="Wingdings" panose="05000000000000000000" pitchFamily="2" charset="2"/>
              </a:rPr>
              <a:t> </a:t>
            </a:r>
            <a:r>
              <a:rPr kumimoji="1" lang="en-US" altLang="ja-JP" dirty="0" err="1">
                <a:sym typeface="Wingdings" panose="05000000000000000000" pitchFamily="2" charset="2"/>
              </a:rPr>
              <a:t>rumah</a:t>
            </a:r>
            <a:r>
              <a:rPr kumimoji="1" lang="en-US" altLang="ja-JP" dirty="0">
                <a:sym typeface="Wingdings" panose="05000000000000000000" pitchFamily="2" charset="2"/>
              </a:rPr>
              <a:t>) </a:t>
            </a:r>
            <a:r>
              <a:rPr kumimoji="1" lang="en-US" altLang="ja-JP" dirty="0" err="1">
                <a:sym typeface="Wingdings" panose="05000000000000000000" pitchFamily="2" charset="2"/>
              </a:rPr>
              <a:t>lebih</a:t>
            </a:r>
            <a:r>
              <a:rPr kumimoji="1" lang="en-US" altLang="ja-JP" dirty="0">
                <a:sym typeface="Wingdings" panose="05000000000000000000" pitchFamily="2" charset="2"/>
              </a:rPr>
              <a:t> </a:t>
            </a:r>
            <a:r>
              <a:rPr kumimoji="1" lang="en-US" altLang="ja-JP" dirty="0" err="1">
                <a:sym typeface="Wingdings" panose="05000000000000000000" pitchFamily="2" charset="2"/>
              </a:rPr>
              <a:t>murah</a:t>
            </a:r>
            <a:r>
              <a:rPr kumimoji="1" lang="en-US" altLang="ja-JP" dirty="0">
                <a:sym typeface="Wingdings" panose="05000000000000000000" pitchFamily="2" charset="2"/>
              </a:rPr>
              <a:t>.</a:t>
            </a:r>
            <a:endParaRPr kumimoji="1" lang="en-US" altLang="ja-JP" dirty="0"/>
          </a:p>
          <a:p>
            <a:r>
              <a:rPr kumimoji="1" lang="ja-JP" altLang="en-US" dirty="0"/>
              <a:t>　　　           ・ </a:t>
            </a:r>
            <a:r>
              <a:rPr kumimoji="1" lang="en-US" altLang="ja-JP" dirty="0" err="1"/>
              <a:t>Bisa</a:t>
            </a:r>
            <a:r>
              <a:rPr kumimoji="1" lang="en-US" altLang="ja-JP" dirty="0"/>
              <a:t> </a:t>
            </a:r>
            <a:r>
              <a:rPr kumimoji="1" lang="en-US" altLang="ja-JP" dirty="0" err="1"/>
              <a:t>makan</a:t>
            </a:r>
            <a:r>
              <a:rPr kumimoji="1" lang="en-US" altLang="ja-JP" dirty="0"/>
              <a:t> </a:t>
            </a:r>
            <a:r>
              <a:rPr kumimoji="1" lang="en-US" altLang="ja-JP" dirty="0" err="1"/>
              <a:t>apa</a:t>
            </a:r>
            <a:r>
              <a:rPr kumimoji="1" lang="en-US" altLang="ja-JP" dirty="0"/>
              <a:t> yang </a:t>
            </a:r>
            <a:r>
              <a:rPr kumimoji="1" lang="en-US" altLang="ja-JP" dirty="0" err="1"/>
              <a:t>kita</a:t>
            </a:r>
            <a:r>
              <a:rPr kumimoji="1" lang="en-US" altLang="ja-JP" dirty="0"/>
              <a:t> </a:t>
            </a:r>
            <a:r>
              <a:rPr kumimoji="1" lang="en-US" altLang="ja-JP" dirty="0" err="1"/>
              <a:t>inginkan</a:t>
            </a:r>
            <a:r>
              <a:rPr kumimoji="1" lang="en-US" altLang="ja-JP" dirty="0"/>
              <a:t>. </a:t>
            </a:r>
            <a:r>
              <a:rPr kumimoji="1" lang="en-US" altLang="ja-JP" dirty="0" err="1"/>
              <a:t>Kadang</a:t>
            </a:r>
            <a:r>
              <a:rPr kumimoji="1" lang="en-US" altLang="ja-JP" dirty="0"/>
              <a:t> </a:t>
            </a:r>
            <a:r>
              <a:rPr kumimoji="1" lang="en-US" altLang="ja-JP" dirty="0" err="1"/>
              <a:t>ada</a:t>
            </a:r>
            <a:r>
              <a:rPr kumimoji="1" lang="en-US" altLang="ja-JP" dirty="0"/>
              <a:t> orang yang </a:t>
            </a:r>
            <a:r>
              <a:rPr kumimoji="1" lang="en-US" altLang="ja-JP" dirty="0" err="1"/>
              <a:t>alergi</a:t>
            </a:r>
            <a:r>
              <a:rPr kumimoji="1" lang="en-US" altLang="ja-JP" dirty="0"/>
              <a:t> </a:t>
            </a:r>
            <a:r>
              <a:rPr kumimoji="1" lang="en-US" altLang="ja-JP" dirty="0" err="1"/>
              <a:t>atau</a:t>
            </a:r>
            <a:r>
              <a:rPr kumimoji="1" lang="en-US" altLang="ja-JP" dirty="0"/>
              <a:t> </a:t>
            </a:r>
            <a:r>
              <a:rPr kumimoji="1" lang="en-US" altLang="ja-JP" dirty="0" err="1"/>
              <a:t>sakit</a:t>
            </a:r>
            <a:r>
              <a:rPr kumimoji="1" lang="en-US" altLang="ja-JP" dirty="0"/>
              <a:t> </a:t>
            </a:r>
            <a:r>
              <a:rPr kumimoji="1" lang="en-US" altLang="ja-JP" dirty="0" err="1"/>
              <a:t>sehingga</a:t>
            </a:r>
            <a:r>
              <a:rPr kumimoji="1" lang="en-US" altLang="ja-JP" dirty="0"/>
              <a:t> </a:t>
            </a:r>
            <a:r>
              <a:rPr kumimoji="1" lang="en-US" altLang="ja-JP" dirty="0" err="1"/>
              <a:t>tidak</a:t>
            </a:r>
            <a:r>
              <a:rPr kumimoji="1" lang="en-US" altLang="ja-JP" dirty="0"/>
              <a:t> </a:t>
            </a:r>
            <a:r>
              <a:rPr kumimoji="1" lang="en-US" altLang="ja-JP" dirty="0" err="1"/>
              <a:t>dapat</a:t>
            </a:r>
            <a:r>
              <a:rPr kumimoji="1" lang="en-US" altLang="ja-JP" dirty="0"/>
              <a:t> </a:t>
            </a:r>
            <a:r>
              <a:rPr kumimoji="1" lang="en-US" altLang="ja-JP" dirty="0" err="1"/>
              <a:t>makan</a:t>
            </a:r>
            <a:r>
              <a:rPr kumimoji="1" lang="en-US" altLang="ja-JP" dirty="0"/>
              <a:t> </a:t>
            </a:r>
            <a:r>
              <a:rPr kumimoji="1" lang="en-US" altLang="ja-JP" dirty="0" err="1"/>
              <a:t>makanan</a:t>
            </a:r>
            <a:r>
              <a:rPr kumimoji="1" lang="en-US" altLang="ja-JP" baseline="0" dirty="0"/>
              <a:t> </a:t>
            </a:r>
            <a:r>
              <a:rPr kumimoji="1" lang="en-US" altLang="ja-JP" baseline="0" dirty="0" err="1"/>
              <a:t>tertentu</a:t>
            </a:r>
            <a:r>
              <a:rPr kumimoji="1" lang="en-US" altLang="ja-JP" baseline="0" dirty="0"/>
              <a:t>. </a:t>
            </a:r>
            <a:endParaRPr kumimoji="1" lang="en-US" altLang="ja-JP" dirty="0"/>
          </a:p>
          <a:p>
            <a:pPr marL="171450" indent="-171450">
              <a:buFont typeface="Arial" panose="020B0604020202020204" pitchFamily="34" charset="0"/>
              <a:buChar char="•"/>
            </a:pPr>
            <a:r>
              <a:rPr kumimoji="1" lang="en-US" altLang="ja-JP" dirty="0" err="1"/>
              <a:t>Apakah</a:t>
            </a:r>
            <a:r>
              <a:rPr kumimoji="1" lang="en-US" altLang="ja-JP" dirty="0"/>
              <a:t> di Indonesia, Obento (</a:t>
            </a:r>
            <a:r>
              <a:rPr kumimoji="1" lang="en-US" altLang="ja-JP" dirty="0" err="1"/>
              <a:t>bekal</a:t>
            </a:r>
            <a:r>
              <a:rPr kumimoji="1" lang="en-US" altLang="ja-JP" dirty="0"/>
              <a:t>) </a:t>
            </a:r>
            <a:r>
              <a:rPr kumimoji="1" lang="en-US" altLang="ja-JP" dirty="0" err="1"/>
              <a:t>seperti</a:t>
            </a:r>
            <a:r>
              <a:rPr kumimoji="1" lang="en-US" altLang="ja-JP" baseline="0" dirty="0"/>
              <a:t> </a:t>
            </a:r>
            <a:r>
              <a:rPr kumimoji="1" lang="en-US" altLang="ja-JP" baseline="0" dirty="0" err="1"/>
              <a:t>ini</a:t>
            </a:r>
            <a:r>
              <a:rPr kumimoji="1" lang="en-US" altLang="ja-JP" baseline="0" dirty="0"/>
              <a:t> </a:t>
            </a:r>
            <a:r>
              <a:rPr kumimoji="1" lang="en-US" altLang="ja-JP" baseline="0" dirty="0" err="1"/>
              <a:t>praktis</a:t>
            </a:r>
            <a:r>
              <a:rPr kumimoji="1" lang="en-US" altLang="ja-JP" baseline="0" dirty="0"/>
              <a:t>?</a:t>
            </a:r>
          </a:p>
          <a:p>
            <a:r>
              <a:rPr kumimoji="1" lang="ja-JP" altLang="en-US" dirty="0"/>
              <a:t>　　　           ・ </a:t>
            </a:r>
            <a:r>
              <a:rPr kumimoji="1" lang="en-US" altLang="ja-JP" dirty="0" err="1"/>
              <a:t>Masakan</a:t>
            </a:r>
            <a:r>
              <a:rPr kumimoji="1" lang="en-US" altLang="ja-JP" dirty="0"/>
              <a:t> Indonesia </a:t>
            </a:r>
            <a:r>
              <a:rPr kumimoji="1" lang="en-US" altLang="ja-JP" dirty="0" err="1"/>
              <a:t>banyak</a:t>
            </a:r>
            <a:r>
              <a:rPr kumimoji="1" lang="en-US" altLang="ja-JP" dirty="0"/>
              <a:t> yang </a:t>
            </a:r>
            <a:r>
              <a:rPr kumimoji="1" lang="en-US" altLang="ja-JP" dirty="0" err="1"/>
              <a:t>berkuah</a:t>
            </a:r>
            <a:r>
              <a:rPr kumimoji="1" lang="en-US" altLang="ja-JP" dirty="0"/>
              <a:t>/</a:t>
            </a:r>
            <a:r>
              <a:rPr kumimoji="1" lang="en-US" altLang="ja-JP" dirty="0" err="1"/>
              <a:t>berbumbu</a:t>
            </a:r>
            <a:r>
              <a:rPr kumimoji="1" lang="en-US" altLang="ja-JP" dirty="0"/>
              <a:t> </a:t>
            </a:r>
            <a:r>
              <a:rPr kumimoji="1" lang="en-US" altLang="ja-JP" dirty="0" err="1"/>
              <a:t>agak</a:t>
            </a:r>
            <a:r>
              <a:rPr kumimoji="1" lang="en-US" altLang="ja-JP" baseline="0" dirty="0"/>
              <a:t> </a:t>
            </a:r>
            <a:r>
              <a:rPr kumimoji="1" lang="en-US" altLang="ja-JP" baseline="0" dirty="0" err="1"/>
              <a:t>cair</a:t>
            </a:r>
            <a:r>
              <a:rPr kumimoji="1" lang="en-US" altLang="ja-JP" baseline="0" dirty="0"/>
              <a:t>, </a:t>
            </a:r>
            <a:r>
              <a:rPr kumimoji="1" lang="en-US" altLang="ja-JP" baseline="0" dirty="0" err="1"/>
              <a:t>jadi</a:t>
            </a:r>
            <a:r>
              <a:rPr kumimoji="1" lang="en-US" altLang="ja-JP" baseline="0" dirty="0"/>
              <a:t> </a:t>
            </a:r>
            <a:r>
              <a:rPr kumimoji="1" lang="en-US" altLang="ja-JP" baseline="0" dirty="0" err="1"/>
              <a:t>tidak</a:t>
            </a:r>
            <a:r>
              <a:rPr kumimoji="1" lang="en-US" altLang="ja-JP" baseline="0" dirty="0"/>
              <a:t> </a:t>
            </a:r>
            <a:r>
              <a:rPr kumimoji="1" lang="en-US" altLang="ja-JP" baseline="0" dirty="0" err="1"/>
              <a:t>cocok</a:t>
            </a:r>
            <a:r>
              <a:rPr kumimoji="1" lang="en-US" altLang="ja-JP" baseline="0" dirty="0"/>
              <a:t> </a:t>
            </a:r>
            <a:r>
              <a:rPr kumimoji="1" lang="en-US" altLang="ja-JP" baseline="0" dirty="0" err="1"/>
              <a:t>untuk</a:t>
            </a:r>
            <a:r>
              <a:rPr kumimoji="1" lang="en-US" altLang="ja-JP" baseline="0" dirty="0"/>
              <a:t> </a:t>
            </a:r>
            <a:r>
              <a:rPr kumimoji="1" lang="en-US" altLang="ja-JP" baseline="0" dirty="0" err="1"/>
              <a:t>dibawa</a:t>
            </a:r>
            <a:r>
              <a:rPr kumimoji="1" lang="en-US" altLang="ja-JP" baseline="0" dirty="0"/>
              <a:t> </a:t>
            </a:r>
            <a:r>
              <a:rPr kumimoji="1" lang="en-US" altLang="ja-JP" baseline="0" dirty="0" err="1"/>
              <a:t>sebagai</a:t>
            </a:r>
            <a:r>
              <a:rPr kumimoji="1" lang="en-US" altLang="ja-JP" baseline="0" dirty="0"/>
              <a:t> </a:t>
            </a:r>
            <a:r>
              <a:rPr kumimoji="1" lang="en-US" altLang="ja-JP" baseline="0" dirty="0" err="1"/>
              <a:t>bekal</a:t>
            </a:r>
            <a:r>
              <a:rPr kumimoji="1" lang="en-US" altLang="ja-JP" baseline="0" dirty="0"/>
              <a:t>.</a:t>
            </a:r>
            <a:endParaRPr kumimoji="1" lang="en-US" altLang="ja-JP" dirty="0"/>
          </a:p>
          <a:p>
            <a:r>
              <a:rPr kumimoji="1" lang="ja-JP" altLang="en-US" dirty="0"/>
              <a:t>　　　           ・ </a:t>
            </a:r>
            <a:r>
              <a:rPr kumimoji="1" lang="en-US" altLang="ja-JP" dirty="0" err="1"/>
              <a:t>Udara</a:t>
            </a:r>
            <a:r>
              <a:rPr kumimoji="1" lang="en-US" altLang="ja-JP" dirty="0"/>
              <a:t> di Indonesia </a:t>
            </a:r>
            <a:r>
              <a:rPr kumimoji="1" lang="en-US" altLang="ja-JP" dirty="0" err="1"/>
              <a:t>panas</a:t>
            </a:r>
            <a:r>
              <a:rPr kumimoji="1" lang="en-US" altLang="ja-JP" dirty="0"/>
              <a:t>, </a:t>
            </a:r>
            <a:r>
              <a:rPr kumimoji="1" lang="en-US" altLang="ja-JP" dirty="0" err="1"/>
              <a:t>khawatir</a:t>
            </a:r>
            <a:r>
              <a:rPr kumimoji="1" lang="en-US" altLang="ja-JP" baseline="0" dirty="0"/>
              <a:t> </a:t>
            </a:r>
            <a:r>
              <a:rPr kumimoji="1" lang="en-US" altLang="ja-JP" baseline="0" dirty="0" err="1"/>
              <a:t>makanan</a:t>
            </a:r>
            <a:r>
              <a:rPr kumimoji="1" lang="en-US" altLang="ja-JP" baseline="0" dirty="0"/>
              <a:t> </a:t>
            </a:r>
            <a:r>
              <a:rPr kumimoji="1" lang="en-US" altLang="ja-JP" baseline="0" dirty="0" err="1"/>
              <a:t>akan</a:t>
            </a:r>
            <a:r>
              <a:rPr kumimoji="1" lang="en-US" altLang="ja-JP" baseline="0" dirty="0"/>
              <a:t> </a:t>
            </a:r>
            <a:r>
              <a:rPr kumimoji="1" lang="en-US" altLang="ja-JP" baseline="0" dirty="0" err="1"/>
              <a:t>cepat</a:t>
            </a:r>
            <a:r>
              <a:rPr kumimoji="1" lang="en-US" altLang="ja-JP" baseline="0" dirty="0"/>
              <a:t> </a:t>
            </a:r>
            <a:r>
              <a:rPr kumimoji="1" lang="en-US" altLang="ja-JP" baseline="0" dirty="0" err="1"/>
              <a:t>basi</a:t>
            </a:r>
            <a:r>
              <a:rPr kumimoji="1" lang="en-US" altLang="ja-JP" baseline="0" dirty="0"/>
              <a:t> </a:t>
            </a:r>
            <a:r>
              <a:rPr kumimoji="1" lang="en-US" altLang="ja-JP" baseline="0" dirty="0" err="1"/>
              <a:t>sehingga</a:t>
            </a:r>
            <a:r>
              <a:rPr kumimoji="1" lang="en-US" altLang="ja-JP" baseline="0" dirty="0"/>
              <a:t> </a:t>
            </a:r>
            <a:r>
              <a:rPr kumimoji="1" lang="en-US" altLang="ja-JP" baseline="0" dirty="0" err="1"/>
              <a:t>tidak</a:t>
            </a:r>
            <a:r>
              <a:rPr kumimoji="1" lang="en-US" altLang="ja-JP" baseline="0" dirty="0"/>
              <a:t> </a:t>
            </a:r>
            <a:r>
              <a:rPr kumimoji="1" lang="en-US" altLang="ja-JP" baseline="0" dirty="0" err="1"/>
              <a:t>higienis</a:t>
            </a:r>
            <a:r>
              <a:rPr kumimoji="1" lang="en-US" altLang="ja-JP" baseline="0" dirty="0"/>
              <a:t>.</a:t>
            </a:r>
            <a:endParaRPr kumimoji="1" lang="en-US" altLang="ja-JP" dirty="0"/>
          </a:p>
          <a:p>
            <a:r>
              <a:rPr kumimoji="1" lang="ja-JP" altLang="en-US" dirty="0"/>
              <a:t>　　　           ・ </a:t>
            </a:r>
            <a:r>
              <a:rPr kumimoji="1" lang="en-US" altLang="ja-JP" dirty="0"/>
              <a:t>Ayah </a:t>
            </a:r>
            <a:r>
              <a:rPr kumimoji="1" lang="en-US" altLang="ja-JP" dirty="0" err="1"/>
              <a:t>ibu</a:t>
            </a:r>
            <a:r>
              <a:rPr kumimoji="1" lang="en-US" altLang="ja-JP" dirty="0"/>
              <a:t> </a:t>
            </a:r>
            <a:r>
              <a:rPr kumimoji="1" lang="en-US" altLang="ja-JP" dirty="0" err="1"/>
              <a:t>bekerja</a:t>
            </a:r>
            <a:r>
              <a:rPr kumimoji="1" lang="en-US" altLang="ja-JP" dirty="0"/>
              <a:t> di </a:t>
            </a:r>
            <a:r>
              <a:rPr kumimoji="1" lang="en-US" altLang="ja-JP" dirty="0" err="1"/>
              <a:t>luar</a:t>
            </a:r>
            <a:r>
              <a:rPr kumimoji="1" lang="en-US" altLang="ja-JP" dirty="0"/>
              <a:t>, </a:t>
            </a:r>
            <a:r>
              <a:rPr kumimoji="1" lang="en-US" altLang="ja-JP" dirty="0" err="1"/>
              <a:t>jadi</a:t>
            </a:r>
            <a:r>
              <a:rPr kumimoji="1" lang="en-US" altLang="ja-JP" dirty="0"/>
              <a:t> </a:t>
            </a:r>
            <a:r>
              <a:rPr kumimoji="1" lang="en-US" altLang="ja-JP" dirty="0" err="1"/>
              <a:t>setiap</a:t>
            </a:r>
            <a:r>
              <a:rPr kumimoji="1" lang="en-US" altLang="ja-JP" baseline="0" dirty="0"/>
              <a:t> </a:t>
            </a:r>
            <a:r>
              <a:rPr kumimoji="1" lang="en-US" altLang="ja-JP" baseline="0" dirty="0" err="1"/>
              <a:t>pagi</a:t>
            </a:r>
            <a:r>
              <a:rPr kumimoji="1" lang="en-US" altLang="ja-JP" baseline="0" dirty="0"/>
              <a:t> </a:t>
            </a:r>
            <a:r>
              <a:rPr kumimoji="1" lang="en-US" altLang="ja-JP" baseline="0" dirty="0" err="1"/>
              <a:t>sibuk</a:t>
            </a:r>
            <a:r>
              <a:rPr kumimoji="1" lang="en-US" altLang="ja-JP" baseline="0" dirty="0"/>
              <a:t> </a:t>
            </a:r>
            <a:r>
              <a:rPr kumimoji="1" lang="en-US" altLang="ja-JP" baseline="0" dirty="0" err="1"/>
              <a:t>sehingga</a:t>
            </a:r>
            <a:r>
              <a:rPr kumimoji="1" lang="en-US" altLang="ja-JP" baseline="0" dirty="0"/>
              <a:t> </a:t>
            </a:r>
            <a:r>
              <a:rPr kumimoji="1" lang="en-US" altLang="ja-JP" baseline="0" dirty="0" err="1"/>
              <a:t>tak</a:t>
            </a:r>
            <a:r>
              <a:rPr kumimoji="1" lang="en-US" altLang="ja-JP" baseline="0" dirty="0"/>
              <a:t> </a:t>
            </a:r>
            <a:r>
              <a:rPr kumimoji="1" lang="en-US" altLang="ja-JP" baseline="0" dirty="0" err="1"/>
              <a:t>memungkinkan</a:t>
            </a:r>
            <a:r>
              <a:rPr kumimoji="1" lang="en-US" altLang="ja-JP" baseline="0" dirty="0"/>
              <a:t> </a:t>
            </a:r>
            <a:r>
              <a:rPr kumimoji="1" lang="en-US" altLang="ja-JP" baseline="0" dirty="0" err="1"/>
              <a:t>membuat</a:t>
            </a:r>
            <a:r>
              <a:rPr kumimoji="1" lang="en-US" altLang="ja-JP" baseline="0" dirty="0"/>
              <a:t> </a:t>
            </a:r>
            <a:r>
              <a:rPr kumimoji="1" lang="en-US" altLang="ja-JP" baseline="0" dirty="0" err="1"/>
              <a:t>bekal</a:t>
            </a:r>
            <a:r>
              <a:rPr kumimoji="1" lang="en-US" altLang="ja-JP" baseline="0" dirty="0"/>
              <a:t> </a:t>
            </a:r>
            <a:r>
              <a:rPr kumimoji="1" lang="en-US" altLang="ja-JP" baseline="0" dirty="0" err="1"/>
              <a:t>dari</a:t>
            </a:r>
            <a:r>
              <a:rPr kumimoji="1" lang="en-US" altLang="ja-JP" baseline="0" dirty="0"/>
              <a:t> </a:t>
            </a:r>
            <a:r>
              <a:rPr kumimoji="1" lang="en-US" altLang="ja-JP" baseline="0" dirty="0" err="1"/>
              <a:t>rumah</a:t>
            </a:r>
            <a:r>
              <a:rPr kumimoji="1" lang="en-US" altLang="ja-JP" baseline="0" dirty="0"/>
              <a:t>.</a:t>
            </a:r>
            <a:endParaRPr kumimoji="1" lang="en-US" altLang="ja-JP" dirty="0"/>
          </a:p>
          <a:p>
            <a:endParaRPr kumimoji="1" lang="en-US" altLang="ja-JP" dirty="0"/>
          </a:p>
          <a:p>
            <a:r>
              <a:rPr kumimoji="1" lang="en-US" altLang="ja-JP" dirty="0" err="1"/>
              <a:t>Bagaimana</a:t>
            </a:r>
            <a:r>
              <a:rPr kumimoji="1" lang="en-US" altLang="ja-JP" dirty="0"/>
              <a:t> </a:t>
            </a:r>
            <a:r>
              <a:rPr kumimoji="1" lang="en-US" altLang="ja-JP" dirty="0" err="1"/>
              <a:t>dengan</a:t>
            </a:r>
            <a:r>
              <a:rPr kumimoji="1" lang="en-US" altLang="ja-JP" dirty="0"/>
              <a:t> </a:t>
            </a:r>
            <a:r>
              <a:rPr kumimoji="1" lang="en-US" altLang="ja-JP" dirty="0" err="1"/>
              <a:t>diri</a:t>
            </a:r>
            <a:r>
              <a:rPr kumimoji="1" lang="en-US" altLang="ja-JP" dirty="0"/>
              <a:t> </a:t>
            </a:r>
            <a:r>
              <a:rPr kumimoji="1" lang="en-US" altLang="ja-JP" dirty="0" err="1"/>
              <a:t>kita</a:t>
            </a:r>
            <a:r>
              <a:rPr kumimoji="1" lang="en-US" altLang="ja-JP" dirty="0"/>
              <a:t> </a:t>
            </a:r>
            <a:r>
              <a:rPr kumimoji="1" lang="en-US" altLang="ja-JP" dirty="0" err="1"/>
              <a:t>sendiri</a:t>
            </a:r>
            <a:r>
              <a:rPr kumimoji="1" lang="en-US" altLang="ja-JP" dirty="0"/>
              <a:t>? </a:t>
            </a:r>
            <a:r>
              <a:rPr kumimoji="1" lang="en-US" altLang="ja-JP" dirty="0" err="1"/>
              <a:t>Coba</a:t>
            </a:r>
            <a:r>
              <a:rPr kumimoji="1" lang="en-US" altLang="ja-JP" dirty="0"/>
              <a:t> </a:t>
            </a:r>
            <a:r>
              <a:rPr kumimoji="1" lang="en-US" altLang="ja-JP" dirty="0" err="1"/>
              <a:t>pikirkan</a:t>
            </a:r>
            <a:r>
              <a:rPr kumimoji="1" lang="en-US" altLang="ja-JP" dirty="0"/>
              <a:t>, </a:t>
            </a:r>
            <a:r>
              <a:rPr kumimoji="1" lang="en-US" altLang="ja-JP" dirty="0" err="1"/>
              <a:t>inginkah</a:t>
            </a:r>
            <a:r>
              <a:rPr kumimoji="1" lang="en-US" altLang="ja-JP" dirty="0"/>
              <a:t> </a:t>
            </a:r>
            <a:r>
              <a:rPr kumimoji="1" lang="en-US" altLang="ja-JP" dirty="0" err="1"/>
              <a:t>dibuat</a:t>
            </a:r>
            <a:r>
              <a:rPr kumimoji="1" lang="en-US" altLang="ja-JP" baseline="0" dirty="0"/>
              <a:t> </a:t>
            </a:r>
            <a:r>
              <a:rPr kumimoji="1" lang="en-US" altLang="ja-JP" baseline="0" dirty="0" err="1"/>
              <a:t>sama</a:t>
            </a:r>
            <a:r>
              <a:rPr kumimoji="1" lang="en-US" altLang="ja-JP" baseline="0" dirty="0"/>
              <a:t>? </a:t>
            </a:r>
            <a:r>
              <a:rPr kumimoji="1" lang="en-US" altLang="ja-JP" baseline="0" dirty="0" err="1"/>
              <a:t>Bisakah</a:t>
            </a:r>
            <a:r>
              <a:rPr kumimoji="1" lang="en-US" altLang="ja-JP" baseline="0" dirty="0"/>
              <a:t>? </a:t>
            </a:r>
            <a:r>
              <a:rPr kumimoji="1" lang="en-US" altLang="ja-JP" baseline="0" dirty="0" err="1"/>
              <a:t>Coba</a:t>
            </a:r>
            <a:r>
              <a:rPr kumimoji="1" lang="en-US" altLang="ja-JP" baseline="0" dirty="0"/>
              <a:t> </a:t>
            </a:r>
            <a:r>
              <a:rPr kumimoji="1" lang="en-US" altLang="ja-JP" baseline="0" dirty="0" err="1"/>
              <a:t>perhatikan</a:t>
            </a:r>
            <a:r>
              <a:rPr kumimoji="1" lang="en-US" altLang="ja-JP" baseline="0" dirty="0"/>
              <a:t>, </a:t>
            </a:r>
            <a:r>
              <a:rPr kumimoji="1" lang="en-US" altLang="ja-JP" baseline="0" dirty="0" err="1"/>
              <a:t>apa</a:t>
            </a:r>
            <a:r>
              <a:rPr kumimoji="1" lang="en-US" altLang="ja-JP" baseline="0" dirty="0"/>
              <a:t> yang </a:t>
            </a:r>
            <a:r>
              <a:rPr kumimoji="1" lang="en-US" altLang="ja-JP" baseline="0" dirty="0" err="1"/>
              <a:t>mungkin</a:t>
            </a:r>
            <a:r>
              <a:rPr kumimoji="1" lang="en-US" altLang="ja-JP" baseline="0" dirty="0"/>
              <a:t> </a:t>
            </a:r>
            <a:r>
              <a:rPr kumimoji="1" lang="en-US" altLang="ja-JP" baseline="0" dirty="0" err="1"/>
              <a:t>bisa</a:t>
            </a:r>
            <a:r>
              <a:rPr kumimoji="1" lang="en-US" altLang="ja-JP" baseline="0" dirty="0"/>
              <a:t> </a:t>
            </a:r>
            <a:r>
              <a:rPr kumimoji="1" lang="en-US" altLang="ja-JP" baseline="0" dirty="0" err="1"/>
              <a:t>dilakukan</a:t>
            </a:r>
            <a:r>
              <a:rPr kumimoji="1" lang="en-US" altLang="ja-JP" baseline="0" dirty="0"/>
              <a:t> di </a:t>
            </a:r>
            <a:r>
              <a:rPr kumimoji="1" lang="en-US" altLang="ja-JP" baseline="0" dirty="0" err="1"/>
              <a:t>sekolah</a:t>
            </a:r>
            <a:r>
              <a:rPr kumimoji="1" lang="en-US" altLang="ja-JP" baseline="0" dirty="0"/>
              <a:t>, </a:t>
            </a:r>
            <a:r>
              <a:rPr kumimoji="1" lang="en-US" altLang="ja-JP" baseline="0" dirty="0" err="1"/>
              <a:t>dan</a:t>
            </a:r>
            <a:r>
              <a:rPr kumimoji="1" lang="en-US" altLang="ja-JP" baseline="0" dirty="0"/>
              <a:t> di </a:t>
            </a:r>
            <a:r>
              <a:rPr kumimoji="1" lang="en-US" altLang="ja-JP" baseline="0" dirty="0" err="1"/>
              <a:t>dalam</a:t>
            </a:r>
            <a:r>
              <a:rPr kumimoji="1" lang="en-US" altLang="ja-JP" baseline="0" dirty="0"/>
              <a:t> </a:t>
            </a:r>
            <a:r>
              <a:rPr kumimoji="1" lang="en-US" altLang="ja-JP" baseline="0" dirty="0" err="1"/>
              <a:t>kehidupan</a:t>
            </a:r>
            <a:r>
              <a:rPr kumimoji="1" lang="en-US" altLang="ja-JP" baseline="0" dirty="0"/>
              <a:t> </a:t>
            </a:r>
            <a:r>
              <a:rPr kumimoji="1" lang="en-US" altLang="ja-JP" baseline="0" dirty="0" err="1"/>
              <a:t>sehari-hari</a:t>
            </a:r>
            <a:r>
              <a:rPr kumimoji="1" lang="en-US" altLang="ja-JP" baseline="0" dirty="0"/>
              <a:t>.</a:t>
            </a:r>
            <a:endParaRPr kumimoji="1" lang="ja-JP" altLang="en-US" dirty="0"/>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◆スライドのインドネシア語の訳</a:t>
            </a:r>
            <a:endParaRPr kumimoji="1" lang="en-US" altLang="ja-JP" dirty="0"/>
          </a:p>
          <a:p>
            <a:pPr marL="228600" indent="-228600">
              <a:buFont typeface="+mj-lt"/>
              <a:buAutoNum type="arabicPeriod"/>
            </a:pPr>
            <a:r>
              <a:rPr kumimoji="1" lang="ja-JP" altLang="ja-JP" sz="1200" kern="1200" dirty="0">
                <a:solidFill>
                  <a:schemeClr val="tx1"/>
                </a:solidFill>
                <a:effectLst/>
                <a:latin typeface="+mn-lt"/>
                <a:ea typeface="+mn-ea"/>
                <a:cs typeface="+mn-cs"/>
              </a:rPr>
              <a:t>みなさんは、お昼にお弁当を持ってきますか。どうして日本の高校生はお弁当を持ってくる人が多いと思いますか。</a:t>
            </a:r>
          </a:p>
          <a:p>
            <a:pPr marL="228600" indent="-228600">
              <a:buFont typeface="+mj-lt"/>
              <a:buAutoNum type="arabicPeriod"/>
            </a:pP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みなさんが持ってくるお弁当と日本の高校生のお弁当を比べてください。同じところやちがうところはありますか。どうしてちがうのかその理由も考えてみましょう。</a:t>
            </a:r>
          </a:p>
          <a:p>
            <a:pPr marL="228600" indent="-228600">
              <a:buFont typeface="+mj-lt"/>
              <a:buAutoNum type="arabicPeriod"/>
            </a:pPr>
            <a:r>
              <a:rPr kumimoji="1" lang="ja-JP" altLang="ja-JP" sz="1200" kern="1200" dirty="0">
                <a:solidFill>
                  <a:schemeClr val="tx1"/>
                </a:solidFill>
                <a:effectLst/>
                <a:latin typeface="+mn-lt"/>
                <a:ea typeface="+mn-ea"/>
                <a:cs typeface="+mn-cs"/>
              </a:rPr>
              <a:t>あなたは上の写真のようなお弁当を持ってきたいですか。「作ること」や「インドネシアの食文化」も合わせて考えてみましょう。</a:t>
            </a:r>
          </a:p>
          <a:p>
            <a:pPr marL="228600" indent="-228600">
              <a:buFont typeface="+mj-lt"/>
              <a:buAutoNum type="arabicPeriod"/>
            </a:pPr>
            <a:r>
              <a:rPr kumimoji="1" lang="ja-JP" altLang="ja-JP" sz="1200" kern="1200" dirty="0">
                <a:solidFill>
                  <a:schemeClr val="tx1"/>
                </a:solidFill>
                <a:effectLst/>
                <a:latin typeface="+mn-lt"/>
                <a:ea typeface="+mn-ea"/>
                <a:cs typeface="+mn-cs"/>
              </a:rPr>
              <a:t>お弁当についてどんなことを考えましたか。書いてみましょう。</a:t>
            </a:r>
          </a:p>
          <a:p>
            <a:endParaRPr kumimoji="1" lang="en-US" altLang="ja-JP" dirty="0"/>
          </a:p>
          <a:p>
            <a:r>
              <a:rPr kumimoji="1" lang="en-US" altLang="ja-JP" dirty="0"/>
              <a:t>【</a:t>
            </a:r>
            <a:r>
              <a:rPr kumimoji="1" lang="ja-JP" altLang="en-US" dirty="0"/>
              <a:t>日本語訳</a:t>
            </a:r>
            <a:r>
              <a:rPr kumimoji="1" lang="en-US" altLang="ja-JP" dirty="0"/>
              <a:t>】</a:t>
            </a:r>
          </a:p>
          <a:p>
            <a:r>
              <a:rPr kumimoji="1" lang="en-US" altLang="ja-JP" dirty="0"/>
              <a:t>3</a:t>
            </a:r>
            <a:r>
              <a:rPr kumimoji="1" lang="ja-JP" altLang="en-US" dirty="0"/>
              <a:t>について以下のようなことを踏まえて話し合ってみましょう。</a:t>
            </a:r>
            <a:endParaRPr kumimoji="1" lang="en-US" altLang="ja-JP" dirty="0"/>
          </a:p>
          <a:p>
            <a:r>
              <a:rPr kumimoji="1" lang="ja-JP" altLang="en-US" dirty="0"/>
              <a:t>・お弁当の「いいところ」としては、下記のようなことが考えられます。</a:t>
            </a:r>
            <a:endParaRPr kumimoji="1" lang="en-US" altLang="ja-JP" dirty="0"/>
          </a:p>
          <a:p>
            <a:r>
              <a:rPr kumimoji="1" lang="ja-JP" altLang="en-US" dirty="0"/>
              <a:t>（例）・ゴミの削減⇒環境問題</a:t>
            </a:r>
            <a:endParaRPr kumimoji="1" lang="en-US" altLang="ja-JP" dirty="0"/>
          </a:p>
          <a:p>
            <a:r>
              <a:rPr kumimoji="1" lang="ja-JP" altLang="en-US" dirty="0"/>
              <a:t>　　　・値段　お弁当だと安い</a:t>
            </a:r>
            <a:endParaRPr kumimoji="1" lang="en-US" altLang="ja-JP" dirty="0"/>
          </a:p>
          <a:p>
            <a:r>
              <a:rPr kumimoji="1" lang="ja-JP" altLang="en-US" dirty="0"/>
              <a:t>　　　・自分が好きなものが食べられる。体のため。アレルギーや病気の人は食べられないものもある。など。</a:t>
            </a:r>
            <a:endParaRPr kumimoji="1" lang="en-US" altLang="ja-JP" dirty="0"/>
          </a:p>
          <a:p>
            <a:r>
              <a:rPr kumimoji="1" lang="ja-JP" altLang="en-US" dirty="0"/>
              <a:t>・インドネシアで日本のようなお弁当が便利かどうか</a:t>
            </a:r>
            <a:endParaRPr kumimoji="1" lang="en-US" altLang="ja-JP" dirty="0"/>
          </a:p>
          <a:p>
            <a:r>
              <a:rPr kumimoji="1" lang="ja-JP" altLang="en-US" dirty="0"/>
              <a:t>　　　・インドネシアの料理は汁物が多いので、お弁当を作るには合わない。</a:t>
            </a:r>
            <a:endParaRPr kumimoji="1" lang="en-US" altLang="ja-JP" dirty="0"/>
          </a:p>
          <a:p>
            <a:r>
              <a:rPr kumimoji="1" lang="ja-JP" altLang="en-US" dirty="0"/>
              <a:t>　　　・インドネシアは暑いので、お弁当は衛生面で心配がある。</a:t>
            </a:r>
            <a:endParaRPr kumimoji="1" lang="en-US" altLang="ja-JP" dirty="0"/>
          </a:p>
          <a:p>
            <a:r>
              <a:rPr kumimoji="1" lang="ja-JP" altLang="en-US" dirty="0"/>
              <a:t>　　　・母親も父親も働いいているし、朝は忙しいので作るのが難しい。　　など</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26</a:t>
            </a:fld>
            <a:endParaRPr kumimoji="1" lang="ja-JP" altLang="en-US"/>
          </a:p>
        </p:txBody>
      </p:sp>
    </p:spTree>
    <p:extLst>
      <p:ext uri="{BB962C8B-B14F-4D97-AF65-F5344CB8AC3E}">
        <p14:creationId xmlns:p14="http://schemas.microsoft.com/office/powerpoint/2010/main" val="3675424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◆スライドのインドネシア語の訳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この課で何を勉強しましたか。勉強しているとき、どんなことを考えましたか。ふりかえりましょう。</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27</a:t>
            </a:fld>
            <a:endParaRPr kumimoji="1" lang="ja-JP" altLang="en-US"/>
          </a:p>
        </p:txBody>
      </p:sp>
    </p:spTree>
    <p:extLst>
      <p:ext uri="{BB962C8B-B14F-4D97-AF65-F5344CB8AC3E}">
        <p14:creationId xmlns:p14="http://schemas.microsoft.com/office/powerpoint/2010/main" val="2447225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oleh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dimana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tersebut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digunakan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endParaRPr kumimoji="1" lang="en-US" altLang="ja-JP" dirty="0"/>
          </a:p>
          <a:p>
            <a:r>
              <a:rPr kumimoji="1" lang="ja-JP" altLang="en-US" dirty="0"/>
              <a:t>◆スライドのインドネシア語の訳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（１）何を食べるか言う。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（２）どこで食べるか言う。</a:t>
            </a:r>
            <a:endParaRPr kumimoji="1" lang="en-US" altLang="ja-JP" dirty="0"/>
          </a:p>
          <a:p>
            <a:endParaRPr kumimoji="1" lang="en-US" altLang="ja-JP" dirty="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a:t>
            </a:r>
            <a:r>
              <a:rPr kumimoji="1" lang="ja-JP" altLang="ja-JP" sz="1200" kern="1200" dirty="0">
                <a:solidFill>
                  <a:schemeClr val="tx1"/>
                </a:solidFill>
                <a:effectLst/>
                <a:latin typeface="+mn-lt"/>
                <a:ea typeface="+mn-ea"/>
                <a:cs typeface="+mn-cs"/>
              </a:rPr>
              <a:t>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a:t>
            </a:r>
            <a:r>
              <a:rPr kumimoji="1" lang="ja-JP" altLang="ja-JP" sz="1200" kern="1200" dirty="0">
                <a:solidFill>
                  <a:schemeClr val="tx1"/>
                </a:solidFill>
                <a:effectLst/>
                <a:latin typeface="+mn-lt"/>
                <a:ea typeface="+mn-ea"/>
                <a:cs typeface="+mn-cs"/>
              </a:rPr>
              <a:t>は文型がいつ、誰が、どこで使うかを確認する</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28</a:t>
            </a:fld>
            <a:endParaRPr kumimoji="1" lang="ja-JP" altLang="en-US"/>
          </a:p>
        </p:txBody>
      </p:sp>
    </p:spTree>
    <p:extLst>
      <p:ext uri="{BB962C8B-B14F-4D97-AF65-F5344CB8AC3E}">
        <p14:creationId xmlns:p14="http://schemas.microsoft.com/office/powerpoint/2010/main" val="4061710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oleh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dimana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tersebut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digunakan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ja-JP" altLang="en-US" dirty="0"/>
              <a:t>◆スライドのインドネシア語の訳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（３）誰と食べるか言う。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（４）誘う</a:t>
            </a:r>
            <a:r>
              <a:rPr kumimoji="1" lang="en-US" altLang="ja-JP" dirty="0"/>
              <a:t>/</a:t>
            </a:r>
            <a:r>
              <a:rPr kumimoji="1" lang="ja-JP" altLang="en-US" dirty="0"/>
              <a:t>誘いを受ける。</a:t>
            </a:r>
            <a:endParaRPr kumimoji="1" lang="en-US" altLang="ja-JP" dirty="0"/>
          </a:p>
          <a:p>
            <a:endParaRPr kumimoji="1" lang="en-US" altLang="ja-JP" dirty="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a:t>
            </a:r>
            <a:r>
              <a:rPr kumimoji="1" lang="ja-JP" altLang="ja-JP" sz="1200" kern="1200" dirty="0">
                <a:solidFill>
                  <a:schemeClr val="tx1"/>
                </a:solidFill>
                <a:effectLst/>
                <a:latin typeface="+mn-lt"/>
                <a:ea typeface="+mn-ea"/>
                <a:cs typeface="+mn-cs"/>
              </a:rPr>
              <a:t>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a:t>
            </a:r>
            <a:r>
              <a:rPr kumimoji="1" lang="ja-JP" altLang="ja-JP" sz="1200" kern="1200" dirty="0">
                <a:solidFill>
                  <a:schemeClr val="tx1"/>
                </a:solidFill>
                <a:effectLst/>
                <a:latin typeface="+mn-lt"/>
                <a:ea typeface="+mn-ea"/>
                <a:cs typeface="+mn-cs"/>
              </a:rPr>
              <a:t>は文型がいつ、誰が、どこで使うかを確認する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29</a:t>
            </a:fld>
            <a:endParaRPr kumimoji="1" lang="ja-JP" altLang="en-US"/>
          </a:p>
        </p:txBody>
      </p:sp>
    </p:spTree>
    <p:extLst>
      <p:ext uri="{BB962C8B-B14F-4D97-AF65-F5344CB8AC3E}">
        <p14:creationId xmlns:p14="http://schemas.microsoft.com/office/powerpoint/2010/main" val="406171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a:t>
            </a:r>
            <a:r>
              <a:rPr lang="ja-JP" altLang="en-US" dirty="0"/>
              <a:t>みなさんは、よく何を、どこで、だれと食べていますか。日本語で何というか、勉強しましょう。</a:t>
            </a:r>
            <a:r>
              <a:rPr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a:t>
            </a:fld>
            <a:endParaRPr kumimoji="1" lang="ja-JP" altLang="en-US"/>
          </a:p>
        </p:txBody>
      </p:sp>
    </p:spTree>
    <p:extLst>
      <p:ext uri="{BB962C8B-B14F-4D97-AF65-F5344CB8AC3E}">
        <p14:creationId xmlns:p14="http://schemas.microsoft.com/office/powerpoint/2010/main" val="1287765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contoh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fungsi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kapan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oleh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siapa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dimana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tsb</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digunakan</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ja-JP" altLang="en-US" dirty="0"/>
              <a:t>◆スライドのインドネシア語の訳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（４）誘う</a:t>
            </a:r>
            <a:r>
              <a:rPr kumimoji="1" lang="en-US" altLang="ja-JP" dirty="0"/>
              <a:t>/</a:t>
            </a:r>
            <a:r>
              <a:rPr kumimoji="1" lang="ja-JP" altLang="en-US" dirty="0"/>
              <a:t>誘いを受ける。</a:t>
            </a:r>
            <a:endParaRPr kumimoji="1" lang="en-US" altLang="ja-JP" dirty="0"/>
          </a:p>
          <a:p>
            <a:endParaRPr kumimoji="1" lang="en-US" altLang="ja-JP" dirty="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a:t>
            </a:r>
            <a:r>
              <a:rPr kumimoji="1" lang="ja-JP" altLang="ja-JP" sz="1200" kern="1200" dirty="0">
                <a:solidFill>
                  <a:schemeClr val="tx1"/>
                </a:solidFill>
                <a:effectLst/>
                <a:latin typeface="+mn-lt"/>
                <a:ea typeface="+mn-ea"/>
                <a:cs typeface="+mn-cs"/>
              </a:rPr>
              <a:t>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a:t>
            </a:r>
            <a:r>
              <a:rPr kumimoji="1" lang="ja-JP" altLang="ja-JP" sz="1200" kern="1200" dirty="0">
                <a:solidFill>
                  <a:schemeClr val="tx1"/>
                </a:solidFill>
                <a:effectLst/>
                <a:latin typeface="+mn-lt"/>
                <a:ea typeface="+mn-ea"/>
                <a:cs typeface="+mn-cs"/>
              </a:rPr>
              <a:t>は文型がいつ、誰が、どこで使うかを確認する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30</a:t>
            </a:fld>
            <a:endParaRPr kumimoji="1" lang="ja-JP" altLang="en-US"/>
          </a:p>
        </p:txBody>
      </p:sp>
    </p:spTree>
    <p:extLst>
      <p:ext uri="{BB962C8B-B14F-4D97-AF65-F5344CB8AC3E}">
        <p14:creationId xmlns:p14="http://schemas.microsoft.com/office/powerpoint/2010/main" val="4061710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mengisi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penilaian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diri</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komentar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pembelajaran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pandu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agar </a:t>
            </a:r>
            <a:r>
              <a:rPr kumimoji="1" lang="en-US" altLang="ja-JP" sz="1200" kern="1200" dirty="0" err="1">
                <a:solidFill>
                  <a:schemeClr val="tx1"/>
                </a:solidFill>
                <a:effectLst/>
                <a:latin typeface="+mn-lt"/>
                <a:ea typeface="+mn-ea"/>
                <a:cs typeface="+mn-cs"/>
              </a:rPr>
              <a:t>dapat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menyampaikan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komentar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bermanfaat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dirinya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sendiri</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ja-JP" altLang="en-US" dirty="0"/>
              <a:t>◆ スライドのインドネシア語の訳</a:t>
            </a:r>
            <a:endParaRPr kumimoji="1" lang="en-US" altLang="ja-JP" dirty="0"/>
          </a:p>
          <a:p>
            <a:pPr marL="228600" indent="-228600">
              <a:buFont typeface="+mj-lt"/>
              <a:buAutoNum type="arabicPeriod"/>
            </a:pPr>
            <a:r>
              <a:rPr kumimoji="1" lang="ja-JP" altLang="ja-JP" sz="1200" kern="1200" dirty="0">
                <a:solidFill>
                  <a:schemeClr val="tx1"/>
                </a:solidFill>
                <a:effectLst/>
                <a:latin typeface="+mn-lt"/>
                <a:ea typeface="+mn-ea"/>
                <a:cs typeface="+mn-cs"/>
              </a:rPr>
              <a:t>お昼ご飯の、食べ物、場所、一緒に食べる人などの言葉がわかる。</a:t>
            </a:r>
          </a:p>
          <a:p>
            <a:pPr marL="228600" indent="-228600">
              <a:buFont typeface="+mj-lt"/>
              <a:buAutoNum type="arabicPeriod"/>
            </a:pPr>
            <a:r>
              <a:rPr kumimoji="1" lang="ja-JP" altLang="ja-JP" sz="1200" kern="1200" dirty="0">
                <a:solidFill>
                  <a:schemeClr val="tx1"/>
                </a:solidFill>
                <a:effectLst/>
                <a:latin typeface="+mn-lt"/>
                <a:ea typeface="+mn-ea"/>
                <a:cs typeface="+mn-cs"/>
              </a:rPr>
              <a:t>何をどこでだれと食べるか言うことができる。</a:t>
            </a:r>
          </a:p>
          <a:p>
            <a:pPr marL="228600" indent="-228600">
              <a:buFont typeface="+mj-lt"/>
              <a:buAutoNum type="arabicPeriod"/>
            </a:pPr>
            <a:r>
              <a:rPr kumimoji="1" lang="ja-JP" altLang="ja-JP" sz="1200" kern="1200" dirty="0">
                <a:solidFill>
                  <a:schemeClr val="tx1"/>
                </a:solidFill>
                <a:effectLst/>
                <a:latin typeface="+mn-lt"/>
                <a:ea typeface="+mn-ea"/>
                <a:cs typeface="+mn-cs"/>
              </a:rPr>
              <a:t>友だちを誘ったり、誘いを受けたりすることができる。</a:t>
            </a:r>
          </a:p>
          <a:p>
            <a:pPr marL="228600" indent="-228600">
              <a:buFont typeface="+mj-lt"/>
              <a:buAutoNum type="arabicPeriod"/>
            </a:pPr>
            <a:r>
              <a:rPr kumimoji="1" lang="ja-JP" altLang="ja-JP" sz="1200" kern="1200" dirty="0">
                <a:solidFill>
                  <a:schemeClr val="tx1"/>
                </a:solidFill>
                <a:effectLst/>
                <a:latin typeface="+mn-lt"/>
                <a:ea typeface="+mn-ea"/>
                <a:cs typeface="+mn-cs"/>
              </a:rPr>
              <a:t>グループで協力して発表した。</a:t>
            </a:r>
          </a:p>
          <a:p>
            <a:pPr marL="228600" indent="-228600">
              <a:buFont typeface="+mj-lt"/>
              <a:buAutoNum type="arabicPeriod"/>
            </a:pPr>
            <a:r>
              <a:rPr kumimoji="1" lang="ja-JP" altLang="ja-JP" sz="1200" kern="1200" dirty="0">
                <a:solidFill>
                  <a:schemeClr val="tx1"/>
                </a:solidFill>
                <a:effectLst/>
                <a:latin typeface="+mn-lt"/>
                <a:ea typeface="+mn-ea"/>
                <a:cs typeface="+mn-cs"/>
              </a:rPr>
              <a:t>お弁当について、日本でよく食べられている理由やインドネシアとの違いについて考えた</a:t>
            </a:r>
          </a:p>
          <a:p>
            <a:pPr marL="228600" indent="-228600">
              <a:buFont typeface="+mj-lt"/>
              <a:buAutoNum type="arabicPeriod"/>
            </a:pPr>
            <a:r>
              <a:rPr kumimoji="1" lang="ja-JP" altLang="ja-JP" sz="1200" kern="1200" dirty="0">
                <a:solidFill>
                  <a:schemeClr val="tx1"/>
                </a:solidFill>
                <a:effectLst/>
                <a:latin typeface="+mn-lt"/>
                <a:ea typeface="+mn-ea"/>
                <a:cs typeface="+mn-cs"/>
              </a:rPr>
              <a:t>この課の勉強に対するコメント</a:t>
            </a:r>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自己評価の表を記入する</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自分の学習過程や到達をふりかえる。コメントでは、なぜこのような自己評価か（根拠や理由）を書いたり、気づいたことの感想を書いたりする。</a:t>
            </a:r>
          </a:p>
          <a:p>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31</a:t>
            </a:fld>
            <a:endParaRPr kumimoji="1" lang="ja-JP" altLang="en-US"/>
          </a:p>
        </p:txBody>
      </p:sp>
    </p:spTree>
    <p:extLst>
      <p:ext uri="{BB962C8B-B14F-4D97-AF65-F5344CB8AC3E}">
        <p14:creationId xmlns:p14="http://schemas.microsoft.com/office/powerpoint/2010/main" val="166426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Sebelum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mendengarkan</a:t>
            </a:r>
            <a:r>
              <a:rPr kumimoji="1" lang="en-US" altLang="ja-JP" sz="1200" kern="1200" baseline="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audio,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makna</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Cara </a:t>
            </a:r>
            <a:r>
              <a:rPr kumimoji="1" lang="en-US" altLang="ja-JP" sz="1200" kern="1200" dirty="0" err="1">
                <a:solidFill>
                  <a:schemeClr val="tx1"/>
                </a:solidFill>
                <a:effectLst/>
                <a:latin typeface="+mn-lt"/>
                <a:ea typeface="+mn-ea"/>
                <a:cs typeface="+mn-cs"/>
              </a:rPr>
              <a:t>memperdengarkan</a:t>
            </a:r>
            <a:r>
              <a:rPr kumimoji="1" lang="en-US" altLang="ja-JP" sz="1200" kern="1200" dirty="0">
                <a:solidFill>
                  <a:schemeClr val="tx1"/>
                </a:solidFill>
                <a:effectLst/>
                <a:latin typeface="+mn-lt"/>
                <a:ea typeface="+mn-ea"/>
                <a:cs typeface="+mn-cs"/>
              </a:rPr>
              <a:t> audio:</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A.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1.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tanpa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2.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perlihatkan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3. Guru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acak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menunjuk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angka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dimaksud</a:t>
            </a:r>
            <a:r>
              <a:rPr kumimoji="1" lang="en-US" altLang="ja-JP" sz="1200" kern="1200" dirty="0">
                <a:solidFill>
                  <a:schemeClr val="tx1"/>
                </a:solidFill>
                <a:effectLst/>
                <a:latin typeface="+mn-lt"/>
                <a:ea typeface="+mn-ea"/>
                <a:cs typeface="+mn-cs"/>
              </a:rPr>
              <a:t>.</a:t>
            </a:r>
          </a:p>
          <a:p>
            <a:pPr lvl="0"/>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B.</a:t>
            </a:r>
            <a:r>
              <a:rPr kumimoji="1" lang="en-US" altLang="ja-JP" sz="1200" kern="1200" baseline="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Bahasa </a:t>
            </a:r>
            <a:r>
              <a:rPr kumimoji="1" lang="en-US" altLang="ja-JP" sz="1200" kern="1200" dirty="0" err="1">
                <a:solidFill>
                  <a:schemeClr val="tx1"/>
                </a:solidFill>
                <a:effectLst/>
                <a:latin typeface="+mn-lt"/>
                <a:ea typeface="+mn-ea"/>
                <a:cs typeface="+mn-cs"/>
              </a:rPr>
              <a:t>Jepang</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4.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ucap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ulang</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5.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Jepang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ditunjuk</a:t>
            </a:r>
            <a:r>
              <a:rPr kumimoji="1" lang="en-US" altLang="ja-JP" sz="1200" kern="1200" dirty="0">
                <a:solidFill>
                  <a:schemeClr val="tx1"/>
                </a:solidFill>
                <a:effectLst/>
                <a:latin typeface="+mn-lt"/>
                <a:ea typeface="+mn-ea"/>
                <a:cs typeface="+mn-cs"/>
              </a:rPr>
              <a:t> guru.</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satu</a:t>
            </a:r>
            <a:r>
              <a:rPr kumimoji="1" lang="en-US" altLang="ja-JP" sz="1200" kern="1200" dirty="0">
                <a:solidFill>
                  <a:schemeClr val="tx1"/>
                </a:solidFill>
                <a:effectLst/>
                <a:latin typeface="+mn-lt"/>
                <a:ea typeface="+mn-ea"/>
                <a:cs typeface="+mn-cs"/>
              </a:rPr>
              <a:t> kata,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nomor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C.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6.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memasangkan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7.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dekatnya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8. </a:t>
            </a: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sekali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dicek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endParaRPr kumimoji="1" lang="en-US" altLang="ja-JP" dirty="0">
              <a:solidFill>
                <a:srgbClr val="C00000"/>
              </a:solidFill>
            </a:endParaRPr>
          </a:p>
          <a:p>
            <a:endParaRPr kumimoji="1" lang="en-US" altLang="ja-JP" dirty="0">
              <a:solidFill>
                <a:srgbClr val="C00000"/>
              </a:solidFill>
            </a:endParaRPr>
          </a:p>
          <a:p>
            <a:r>
              <a:rPr kumimoji="1" lang="ja-JP" altLang="en-US" sz="1200" kern="1200" dirty="0">
                <a:solidFill>
                  <a:schemeClr val="tx1"/>
                </a:solidFill>
                <a:effectLst/>
                <a:latin typeface="+mn-lt"/>
                <a:ea typeface="+mn-ea"/>
                <a:cs typeface="+mn-cs"/>
              </a:rPr>
              <a:t>◆写真の出典</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全て</a:t>
            </a:r>
            <a:r>
              <a:rPr kumimoji="1" lang="en-US" altLang="ja-JP" sz="1200" kern="1200" dirty="0" err="1">
                <a:solidFill>
                  <a:schemeClr val="tx1"/>
                </a:solidFill>
                <a:effectLst/>
                <a:latin typeface="+mn-lt"/>
                <a:ea typeface="+mn-ea"/>
                <a:cs typeface="+mn-cs"/>
              </a:rPr>
              <a:t>Koleksi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Pribadi</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ミーアヤム　</a:t>
            </a:r>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ミー・バソ　（五十嵐撮影）　　　</a:t>
            </a:r>
            <a:r>
              <a:rPr kumimoji="1" lang="en-US" altLang="ja-JP" sz="1200" kern="1200" dirty="0">
                <a:solidFill>
                  <a:schemeClr val="tx1"/>
                </a:solidFill>
                <a:effectLst/>
                <a:latin typeface="+mn-lt"/>
                <a:ea typeface="+mn-ea"/>
                <a:cs typeface="+mn-cs"/>
              </a:rPr>
              <a:t>2.</a:t>
            </a:r>
            <a:r>
              <a:rPr kumimoji="1" lang="ja-JP" altLang="en-US" sz="1200" kern="1200" dirty="0">
                <a:solidFill>
                  <a:schemeClr val="tx1"/>
                </a:solidFill>
                <a:effectLst/>
                <a:latin typeface="+mn-lt"/>
                <a:ea typeface="+mn-ea"/>
                <a:cs typeface="+mn-cs"/>
              </a:rPr>
              <a:t>ミーゴレン　</a:t>
            </a:r>
            <a:r>
              <a:rPr kumimoji="1" lang="en-US" altLang="ja-JP" sz="1200" kern="1200" dirty="0">
                <a:solidFill>
                  <a:schemeClr val="tx1"/>
                </a:solidFill>
                <a:effectLst/>
                <a:latin typeface="+mn-lt"/>
                <a:ea typeface="+mn-ea"/>
                <a:cs typeface="+mn-cs"/>
              </a:rPr>
              <a:t>6.</a:t>
            </a:r>
            <a:r>
              <a:rPr kumimoji="1" lang="ja-JP" altLang="en-US" sz="1200" kern="1200" dirty="0">
                <a:solidFill>
                  <a:schemeClr val="tx1"/>
                </a:solidFill>
                <a:effectLst/>
                <a:latin typeface="+mn-lt"/>
                <a:ea typeface="+mn-ea"/>
                <a:cs typeface="+mn-cs"/>
              </a:rPr>
              <a:t>パン（古内撮影）　　　　</a:t>
            </a:r>
            <a:r>
              <a:rPr kumimoji="1" lang="en-US" altLang="ja-JP" sz="1200" kern="1200" dirty="0">
                <a:solidFill>
                  <a:schemeClr val="tx1"/>
                </a:solidFill>
                <a:effectLst/>
                <a:latin typeface="+mn-lt"/>
                <a:ea typeface="+mn-ea"/>
                <a:cs typeface="+mn-cs"/>
              </a:rPr>
              <a:t>4.</a:t>
            </a:r>
            <a:r>
              <a:rPr kumimoji="1" lang="ja-JP" altLang="en-US" sz="1200" kern="1200" dirty="0">
                <a:solidFill>
                  <a:schemeClr val="tx1"/>
                </a:solidFill>
                <a:effectLst/>
                <a:latin typeface="+mn-lt"/>
                <a:ea typeface="+mn-ea"/>
                <a:cs typeface="+mn-cs"/>
              </a:rPr>
              <a:t>アヤム・ゴレン　　</a:t>
            </a:r>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ナシ・ゴレン（三本撮影）</a:t>
            </a:r>
            <a:endParaRPr kumimoji="1" lang="en-US" altLang="ja-JP" sz="1200" kern="1200" dirty="0">
              <a:solidFill>
                <a:schemeClr val="tx1"/>
              </a:solidFill>
              <a:effectLst/>
              <a:latin typeface="+mn-lt"/>
              <a:ea typeface="+mn-ea"/>
              <a:cs typeface="+mn-cs"/>
            </a:endParaRPr>
          </a:p>
          <a:p>
            <a:endParaRPr kumimoji="1" lang="en-US" altLang="ja-JP" dirty="0"/>
          </a:p>
          <a:p>
            <a:r>
              <a:rPr kumimoji="1" lang="ja-JP" altLang="ja-JP" sz="1200" kern="1200" dirty="0">
                <a:solidFill>
                  <a:schemeClr val="tx1"/>
                </a:solidFill>
                <a:effectLst/>
                <a:latin typeface="+mn-lt"/>
                <a:ea typeface="+mn-ea"/>
                <a:cs typeface="+mn-cs"/>
              </a:rPr>
              <a:t>音声を聞く前に、場面や絵の内容を確認する。 </a:t>
            </a:r>
          </a:p>
          <a:p>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聞くだけ</a:t>
            </a:r>
          </a:p>
          <a:p>
            <a:r>
              <a:rPr kumimoji="1" lang="en-US" altLang="ja-JP" sz="1200" kern="1200" dirty="0">
                <a:solidFill>
                  <a:schemeClr val="tx1"/>
                </a:solidFill>
                <a:effectLst/>
                <a:latin typeface="+mn-lt"/>
                <a:ea typeface="+mn-ea"/>
                <a:cs typeface="+mn-cs"/>
              </a:rPr>
              <a:t>1. </a:t>
            </a:r>
            <a:r>
              <a:rPr kumimoji="1" lang="ja-JP" altLang="ja-JP" sz="1200" kern="1200" dirty="0">
                <a:solidFill>
                  <a:schemeClr val="tx1"/>
                </a:solidFill>
                <a:effectLst/>
                <a:latin typeface="+mn-lt"/>
                <a:ea typeface="+mn-ea"/>
                <a:cs typeface="+mn-cs"/>
              </a:rPr>
              <a:t>文字を見ないで</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2. </a:t>
            </a:r>
            <a:r>
              <a:rPr kumimoji="1" lang="ja-JP" altLang="ja-JP" sz="1200" kern="1200" dirty="0">
                <a:solidFill>
                  <a:schemeClr val="tx1"/>
                </a:solidFill>
                <a:effectLst/>
                <a:latin typeface="+mn-lt"/>
                <a:ea typeface="+mn-ea"/>
                <a:cs typeface="+mn-cs"/>
              </a:rPr>
              <a:t>文字を見て</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3. </a:t>
            </a:r>
            <a:r>
              <a:rPr kumimoji="1" lang="ja-JP" altLang="ja-JP" sz="1200" kern="1200" dirty="0">
                <a:solidFill>
                  <a:schemeClr val="tx1"/>
                </a:solidFill>
                <a:effectLst/>
                <a:latin typeface="+mn-lt"/>
                <a:ea typeface="+mn-ea"/>
                <a:cs typeface="+mn-cs"/>
              </a:rPr>
              <a:t>教師が言ったことばの絵を指さししたり番号を言う</a:t>
            </a:r>
          </a:p>
          <a:p>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発音する</a:t>
            </a:r>
          </a:p>
          <a:p>
            <a:r>
              <a:rPr kumimoji="1" lang="en-US" altLang="ja-JP" sz="1200" kern="1200" dirty="0">
                <a:solidFill>
                  <a:schemeClr val="tx1"/>
                </a:solidFill>
                <a:effectLst/>
                <a:latin typeface="+mn-lt"/>
                <a:ea typeface="+mn-ea"/>
                <a:cs typeface="+mn-cs"/>
              </a:rPr>
              <a:t>4. </a:t>
            </a:r>
            <a:r>
              <a:rPr kumimoji="1" lang="ja-JP" altLang="ja-JP" sz="1200" kern="1200" dirty="0">
                <a:solidFill>
                  <a:schemeClr val="tx1"/>
                </a:solidFill>
                <a:effectLst/>
                <a:latin typeface="+mn-lt"/>
                <a:ea typeface="+mn-ea"/>
                <a:cs typeface="+mn-cs"/>
              </a:rPr>
              <a:t>聞いて繰り返す、</a:t>
            </a:r>
            <a:r>
              <a:rPr kumimoji="1" lang="en-US" altLang="ja-JP" sz="1200" kern="1200" dirty="0">
                <a:solidFill>
                  <a:schemeClr val="tx1"/>
                </a:solidFill>
                <a:effectLst/>
                <a:latin typeface="+mn-lt"/>
                <a:ea typeface="+mn-ea"/>
                <a:cs typeface="+mn-cs"/>
              </a:rPr>
              <a:t>5. </a:t>
            </a:r>
            <a:r>
              <a:rPr kumimoji="1" lang="ja-JP" altLang="ja-JP" sz="1200" kern="1200" dirty="0">
                <a:solidFill>
                  <a:schemeClr val="tx1"/>
                </a:solidFill>
                <a:effectLst/>
                <a:latin typeface="+mn-lt"/>
                <a:ea typeface="+mn-ea"/>
                <a:cs typeface="+mn-cs"/>
              </a:rPr>
              <a:t>教師が指さした絵の言葉を言う（一人の生徒が言い、他の生徒が指さす</a:t>
            </a:r>
          </a:p>
          <a:p>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文字を確認する</a:t>
            </a:r>
          </a:p>
          <a:p>
            <a:r>
              <a:rPr kumimoji="1" lang="en-US" altLang="ja-JP" sz="1200" kern="1200" dirty="0">
                <a:solidFill>
                  <a:schemeClr val="tx1"/>
                </a:solidFill>
                <a:effectLst/>
                <a:latin typeface="+mn-lt"/>
                <a:ea typeface="+mn-ea"/>
                <a:cs typeface="+mn-cs"/>
              </a:rPr>
              <a:t>6. </a:t>
            </a:r>
            <a:r>
              <a:rPr kumimoji="1" lang="ja-JP" altLang="ja-JP" sz="1200" kern="1200" dirty="0">
                <a:solidFill>
                  <a:schemeClr val="tx1"/>
                </a:solidFill>
                <a:effectLst/>
                <a:latin typeface="+mn-lt"/>
                <a:ea typeface="+mn-ea"/>
                <a:cs typeface="+mn-cs"/>
              </a:rPr>
              <a:t>絵と言葉を結び付ける、</a:t>
            </a:r>
            <a:r>
              <a:rPr kumimoji="1" lang="en-US" altLang="ja-JP" sz="1200" kern="1200" dirty="0">
                <a:solidFill>
                  <a:schemeClr val="tx1"/>
                </a:solidFill>
                <a:effectLst/>
                <a:latin typeface="+mn-lt"/>
                <a:ea typeface="+mn-ea"/>
                <a:cs typeface="+mn-cs"/>
              </a:rPr>
              <a:t>7. </a:t>
            </a:r>
            <a:r>
              <a:rPr kumimoji="1" lang="ja-JP" altLang="ja-JP" sz="1200" kern="1200" dirty="0">
                <a:solidFill>
                  <a:schemeClr val="tx1"/>
                </a:solidFill>
                <a:effectLst/>
                <a:latin typeface="+mn-lt"/>
                <a:ea typeface="+mn-ea"/>
                <a:cs typeface="+mn-cs"/>
              </a:rPr>
              <a:t>生徒同士で答えを確認する、</a:t>
            </a:r>
            <a:r>
              <a:rPr kumimoji="1" lang="en-US" altLang="ja-JP" sz="1200" kern="1200" dirty="0">
                <a:solidFill>
                  <a:schemeClr val="tx1"/>
                </a:solidFill>
                <a:effectLst/>
                <a:latin typeface="+mn-lt"/>
                <a:ea typeface="+mn-ea"/>
                <a:cs typeface="+mn-cs"/>
              </a:rPr>
              <a:t>8. </a:t>
            </a:r>
            <a:r>
              <a:rPr kumimoji="1" lang="ja-JP" altLang="ja-JP" sz="1200" kern="1200" dirty="0">
                <a:solidFill>
                  <a:schemeClr val="tx1"/>
                </a:solidFill>
                <a:effectLst/>
                <a:latin typeface="+mn-lt"/>
                <a:ea typeface="+mn-ea"/>
                <a:cs typeface="+mn-cs"/>
              </a:rPr>
              <a:t>もう一度聞いてチェックする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4</a:t>
            </a:fld>
            <a:endParaRPr kumimoji="1" lang="ja-JP" altLang="en-US"/>
          </a:p>
        </p:txBody>
      </p:sp>
    </p:spTree>
    <p:extLst>
      <p:ext uri="{BB962C8B-B14F-4D97-AF65-F5344CB8AC3E}">
        <p14:creationId xmlns:p14="http://schemas.microsoft.com/office/powerpoint/2010/main" val="4283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secara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perorangan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menyelesaikan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tugas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bukan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nyaring</a:t>
            </a:r>
            <a:r>
              <a:rPr kumimoji="1" lang="en-US" altLang="ja-JP"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dirty="0"/>
              <a:t>Guru </a:t>
            </a:r>
            <a:r>
              <a:rPr kumimoji="1" lang="en-US" altLang="ja-JP" dirty="0" err="1"/>
              <a:t>membaca</a:t>
            </a:r>
            <a:r>
              <a:rPr kumimoji="1" lang="en-US" altLang="ja-JP" baseline="0" dirty="0"/>
              <a:t> </a:t>
            </a:r>
            <a:r>
              <a:rPr kumimoji="1" lang="en-US" altLang="ja-JP" baseline="0" dirty="0" err="1"/>
              <a:t>instruksi</a:t>
            </a:r>
            <a:r>
              <a:rPr kumimoji="1" lang="en-US" altLang="ja-JP" baseline="0" dirty="0"/>
              <a:t> yang </a:t>
            </a:r>
            <a:r>
              <a:rPr kumimoji="1" lang="en-US" altLang="ja-JP" baseline="0" dirty="0" err="1"/>
              <a:t>tertulis</a:t>
            </a:r>
            <a:r>
              <a:rPr kumimoji="1" lang="en-US" altLang="ja-JP" baseline="0" dirty="0"/>
              <a:t> di </a:t>
            </a:r>
            <a:r>
              <a:rPr kumimoji="1" lang="en-US" altLang="ja-JP" baseline="0" dirty="0" err="1"/>
              <a:t>buku</a:t>
            </a:r>
            <a:r>
              <a:rPr kumimoji="1" lang="en-US" altLang="ja-JP" baseline="0" dirty="0"/>
              <a:t> </a:t>
            </a:r>
            <a:r>
              <a:rPr kumimoji="1" lang="en-US" altLang="ja-JP" baseline="0" dirty="0" err="1"/>
              <a:t>teks</a:t>
            </a:r>
            <a:r>
              <a:rPr kumimoji="1" lang="en-US" altLang="ja-JP" baseline="0" dirty="0"/>
              <a:t> </a:t>
            </a:r>
            <a:r>
              <a:rPr kumimoji="1" lang="en-US" altLang="ja-JP" baseline="0" dirty="0" err="1"/>
              <a:t>pelajaran</a:t>
            </a:r>
            <a:r>
              <a:rPr kumimoji="1" lang="en-US" altLang="ja-JP" baseline="0" dirty="0"/>
              <a:t>.. </a:t>
            </a:r>
            <a:r>
              <a:rPr kumimoji="1" lang="en-US" altLang="ja-JP" baseline="0" dirty="0" err="1"/>
              <a:t>Setelah</a:t>
            </a:r>
            <a:r>
              <a:rPr kumimoji="1" lang="en-US" altLang="ja-JP" baseline="0" dirty="0"/>
              <a:t> </a:t>
            </a:r>
            <a:r>
              <a:rPr kumimoji="1" lang="en-US" altLang="ja-JP" baseline="0" dirty="0" err="1"/>
              <a:t>itu</a:t>
            </a:r>
            <a:r>
              <a:rPr kumimoji="1" lang="en-US" altLang="ja-JP" baseline="0" dirty="0"/>
              <a:t>, guru </a:t>
            </a:r>
            <a:r>
              <a:rPr kumimoji="1" lang="en-US" altLang="ja-JP" baseline="0" dirty="0" err="1"/>
              <a:t>memastikan</a:t>
            </a:r>
            <a:r>
              <a:rPr kumimoji="1" lang="en-US" altLang="ja-JP" baseline="0" dirty="0"/>
              <a:t> </a:t>
            </a:r>
            <a:r>
              <a:rPr kumimoji="1" lang="en-US" altLang="ja-JP" baseline="0" dirty="0" err="1"/>
              <a:t>apa</a:t>
            </a:r>
            <a:r>
              <a:rPr kumimoji="1" lang="en-US" altLang="ja-JP" baseline="0" dirty="0"/>
              <a:t> yang </a:t>
            </a:r>
            <a:r>
              <a:rPr kumimoji="1" lang="en-US" altLang="ja-JP" baseline="0" dirty="0" err="1"/>
              <a:t>dimaksud</a:t>
            </a:r>
            <a:r>
              <a:rPr kumimoji="1" lang="en-US" altLang="ja-JP" baseline="0" dirty="0"/>
              <a:t> </a:t>
            </a:r>
            <a:r>
              <a:rPr kumimoji="1" lang="en-US" altLang="ja-JP" baseline="0" dirty="0" err="1"/>
              <a:t>dengan</a:t>
            </a:r>
            <a:r>
              <a:rPr kumimoji="1" lang="en-US" altLang="ja-JP" baseline="0" dirty="0"/>
              <a:t> </a:t>
            </a:r>
            <a:r>
              <a:rPr kumimoji="1" lang="en-US" altLang="ja-JP" baseline="0" dirty="0" err="1"/>
              <a:t>gambar</a:t>
            </a:r>
            <a:r>
              <a:rPr kumimoji="1" lang="en-US" altLang="ja-JP" baseline="0" dirty="0"/>
              <a:t> </a:t>
            </a:r>
            <a:r>
              <a:rPr kumimoji="1" lang="en-US" altLang="ja-JP" baseline="0" dirty="0" err="1"/>
              <a:t>ilustrasi</a:t>
            </a:r>
            <a:r>
              <a:rPr kumimoji="1" lang="en-US" altLang="ja-JP" baseline="0" dirty="0"/>
              <a:t> yang </a:t>
            </a:r>
            <a:r>
              <a:rPr kumimoji="1" lang="en-US" altLang="ja-JP" baseline="0" dirty="0" err="1"/>
              <a:t>ada</a:t>
            </a:r>
            <a:r>
              <a:rPr kumimoji="1" lang="en-US" altLang="ja-JP" baseline="0" dirty="0"/>
              <a:t>. </a:t>
            </a:r>
            <a:r>
              <a:rPr kumimoji="1" lang="en-US" altLang="ja-JP" baseline="0" dirty="0" err="1"/>
              <a:t>Kemudian</a:t>
            </a:r>
            <a:r>
              <a:rPr kumimoji="1" lang="en-US" altLang="ja-JP" baseline="0" dirty="0"/>
              <a:t>, guru </a:t>
            </a:r>
            <a:r>
              <a:rPr kumimoji="1" lang="en-US" altLang="ja-JP" baseline="0" dirty="0" err="1"/>
              <a:t>meminta</a:t>
            </a:r>
            <a:r>
              <a:rPr kumimoji="1" lang="en-US" altLang="ja-JP" baseline="0" dirty="0"/>
              <a:t> </a:t>
            </a:r>
            <a:r>
              <a:rPr kumimoji="1" lang="en-US" altLang="ja-JP" baseline="0" dirty="0" err="1"/>
              <a:t>siswa</a:t>
            </a:r>
            <a:r>
              <a:rPr kumimoji="1" lang="en-US" altLang="ja-JP" baseline="0" dirty="0"/>
              <a:t> </a:t>
            </a:r>
            <a:r>
              <a:rPr kumimoji="1" lang="en-US" altLang="ja-JP" baseline="0" dirty="0" err="1"/>
              <a:t>untuk</a:t>
            </a:r>
            <a:r>
              <a:rPr kumimoji="1" lang="en-US" altLang="ja-JP" baseline="0" dirty="0"/>
              <a:t> </a:t>
            </a:r>
            <a:r>
              <a:rPr kumimoji="1" lang="en-US" altLang="ja-JP" baseline="0" dirty="0" err="1"/>
              <a:t>melihat</a:t>
            </a:r>
            <a:r>
              <a:rPr kumimoji="1" lang="en-US" altLang="ja-JP" baseline="0" dirty="0"/>
              <a:t> </a:t>
            </a:r>
            <a:r>
              <a:rPr kumimoji="1" lang="en-US" altLang="ja-JP" baseline="0" dirty="0" err="1"/>
              <a:t>ke</a:t>
            </a:r>
            <a:r>
              <a:rPr kumimoji="1" lang="en-US" altLang="ja-JP" baseline="0" dirty="0"/>
              <a:t> </a:t>
            </a:r>
            <a:r>
              <a:rPr kumimoji="1" lang="en-US" altLang="ja-JP" baseline="0" dirty="0" err="1"/>
              <a:t>buku</a:t>
            </a:r>
            <a:r>
              <a:rPr kumimoji="1" lang="en-US" altLang="ja-JP" baseline="0" dirty="0"/>
              <a:t> </a:t>
            </a:r>
            <a:r>
              <a:rPr kumimoji="1" lang="en-US" altLang="ja-JP" baseline="0" dirty="0" err="1"/>
              <a:t>dan</a:t>
            </a:r>
            <a:r>
              <a:rPr kumimoji="1" lang="en-US" altLang="ja-JP" baseline="0" dirty="0"/>
              <a:t> </a:t>
            </a:r>
            <a:r>
              <a:rPr kumimoji="1" lang="en-US" altLang="ja-JP" baseline="0" dirty="0" err="1"/>
              <a:t>memikirkannya</a:t>
            </a:r>
            <a:r>
              <a:rPr kumimoji="1" lang="en-US" altLang="ja-JP" baseline="0" dirty="0"/>
              <a:t>.</a:t>
            </a:r>
          </a:p>
          <a:p>
            <a:pPr marL="228600" lvl="0" indent="-228600">
              <a:buFont typeface="+mj-lt"/>
              <a:buAutoNum type="arabicPeriod"/>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memeriksa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hasil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kerja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200" kern="1200" dirty="0" err="1">
                <a:solidFill>
                  <a:schemeClr val="tx1"/>
                </a:solidFill>
                <a:effectLst/>
                <a:latin typeface="+mn-lt"/>
                <a:ea typeface="+mn-ea"/>
                <a:cs typeface="+mn-cs"/>
              </a:rPr>
              <a:t>Mencocokkan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seluruh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kelas</a:t>
            </a:r>
            <a:r>
              <a:rPr kumimoji="1" lang="ja-JP" altLang="en-US" sz="1200" kern="1200" dirty="0">
                <a:solidFill>
                  <a:schemeClr val="tx1"/>
                </a:solidFill>
                <a:effectLst/>
                <a:latin typeface="+mn-lt"/>
                <a:ea typeface="+mn-ea"/>
                <a:cs typeface="+mn-cs"/>
              </a:rPr>
              <a:t>　</a:t>
            </a:r>
            <a:r>
              <a:rPr lang="en-US" altLang="ja-JP" sz="1200" dirty="0"/>
              <a:t>(</a:t>
            </a:r>
            <a:r>
              <a:rPr lang="en-US" altLang="ja-JP" sz="1200" dirty="0" err="1"/>
              <a:t>animasi</a:t>
            </a:r>
            <a:r>
              <a:rPr lang="en-US" altLang="ja-JP" sz="1200" dirty="0"/>
              <a:t> </a:t>
            </a:r>
            <a:r>
              <a:rPr lang="en-US" altLang="ja-JP" sz="1200" dirty="0" err="1"/>
              <a:t>dibuat</a:t>
            </a:r>
            <a:r>
              <a:rPr lang="en-US" altLang="ja-JP" sz="1200" dirty="0"/>
              <a:t> </a:t>
            </a:r>
            <a:r>
              <a:rPr lang="en-US" altLang="ja-JP" sz="1200" dirty="0" err="1"/>
              <a:t>dari</a:t>
            </a:r>
            <a:r>
              <a:rPr lang="en-US" altLang="ja-JP" sz="1200" dirty="0"/>
              <a:t> </a:t>
            </a:r>
            <a:r>
              <a:rPr lang="en-US" altLang="ja-JP" sz="1200" dirty="0" err="1"/>
              <a:t>kiri</a:t>
            </a:r>
            <a:r>
              <a:rPr lang="en-US" altLang="ja-JP" sz="1200" dirty="0"/>
              <a:t> </a:t>
            </a:r>
            <a:r>
              <a:rPr lang="en-US" altLang="ja-JP" sz="1200" dirty="0" err="1"/>
              <a:t>atas</a:t>
            </a:r>
            <a:r>
              <a:rPr lang="en-US" altLang="ja-JP" sz="1200" dirty="0"/>
              <a:t> </a:t>
            </a:r>
            <a:r>
              <a:rPr lang="en-US" altLang="ja-JP" sz="1200" dirty="0" err="1"/>
              <a:t>ke</a:t>
            </a:r>
            <a:r>
              <a:rPr lang="en-US" altLang="ja-JP" sz="1200" dirty="0"/>
              <a:t> </a:t>
            </a:r>
            <a:r>
              <a:rPr lang="en-US" altLang="ja-JP" sz="1200" dirty="0" err="1"/>
              <a:t>kanan</a:t>
            </a:r>
            <a:r>
              <a:rPr lang="en-US" altLang="ja-JP" sz="1200" dirty="0"/>
              <a:t>,</a:t>
            </a:r>
            <a:r>
              <a:rPr lang="en-US" altLang="ja-JP" sz="1200" baseline="0" dirty="0"/>
              <a:t> </a:t>
            </a:r>
            <a:r>
              <a:rPr lang="en-US" altLang="ja-JP" sz="1200" baseline="0" dirty="0" err="1"/>
              <a:t>lalu</a:t>
            </a:r>
            <a:r>
              <a:rPr lang="en-US" altLang="ja-JP" sz="1200" baseline="0" dirty="0"/>
              <a:t> </a:t>
            </a:r>
            <a:r>
              <a:rPr lang="en-US" altLang="ja-JP" sz="1200" baseline="0" dirty="0" err="1"/>
              <a:t>ke</a:t>
            </a:r>
            <a:r>
              <a:rPr lang="en-US" altLang="ja-JP" sz="1200" baseline="0" dirty="0"/>
              <a:t> </a:t>
            </a:r>
            <a:r>
              <a:rPr lang="en-US" altLang="ja-JP" sz="1200" baseline="0" dirty="0" err="1"/>
              <a:t>kiri</a:t>
            </a:r>
            <a:r>
              <a:rPr lang="en-US" altLang="ja-JP" sz="1200" baseline="0" dirty="0"/>
              <a:t> </a:t>
            </a:r>
            <a:r>
              <a:rPr lang="en-US" altLang="ja-JP" sz="1200" baseline="0" dirty="0" err="1"/>
              <a:t>bawah</a:t>
            </a:r>
            <a:r>
              <a:rPr lang="en-US" altLang="ja-JP" sz="1200" baseline="0" dirty="0"/>
              <a:t>)</a:t>
            </a:r>
            <a:endParaRPr kumimoji="1" lang="en-US" altLang="ja-JP" dirty="0"/>
          </a:p>
          <a:p>
            <a:pPr marL="228600" lvl="0" indent="-228600">
              <a:buFont typeface="+mj-lt"/>
              <a:buAutoNum type="arabicPeriod"/>
            </a:pP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nyaring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endParaRPr kumimoji="1" lang="ja-JP" altLang="ja-JP" sz="1200" kern="1200" dirty="0">
              <a:solidFill>
                <a:schemeClr val="tx1"/>
              </a:solidFill>
              <a:effectLst/>
              <a:latin typeface="+mn-lt"/>
              <a:ea typeface="+mn-ea"/>
              <a:cs typeface="+mn-cs"/>
            </a:endParaRPr>
          </a:p>
          <a:p>
            <a:endParaRPr kumimoji="1" lang="en-US" altLang="ja-JP" dirty="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r>
              <a:rPr kumimoji="1" lang="ja-JP" altLang="ja-JP" sz="1200" kern="1200" dirty="0">
                <a:solidFill>
                  <a:schemeClr val="tx1"/>
                </a:solidFill>
                <a:effectLst/>
                <a:latin typeface="+mn-lt"/>
                <a:ea typeface="+mn-ea"/>
                <a:cs typeface="+mn-cs"/>
              </a:rPr>
              <a:t>音読することが目的ではなく、語の単位（文字のかたまり）で認識する。</a:t>
            </a:r>
            <a:endParaRPr kumimoji="1" lang="en-US" altLang="ja-JP" dirty="0"/>
          </a:p>
          <a:p>
            <a:pPr marL="228600" indent="-228600">
              <a:buFont typeface="+mj-lt"/>
              <a:buAutoNum type="arabicPeriod"/>
            </a:pPr>
            <a:r>
              <a:rPr kumimoji="1" lang="ja-JP" altLang="en-US" dirty="0"/>
              <a:t>先生はテキストにある指示文を読む。それから、これらの絵が何を表して</a:t>
            </a:r>
            <a:r>
              <a:rPr kumimoji="1" lang="ja-JP" altLang="en-US" dirty="0" err="1"/>
              <a:t>いるわかるか</a:t>
            </a:r>
            <a:r>
              <a:rPr kumimoji="1" lang="ja-JP" altLang="en-US" dirty="0"/>
              <a:t>、確認する。そして、学生に教科書をみて考えるように指示を出す。</a:t>
            </a:r>
            <a:endParaRPr kumimoji="1" lang="en-US" altLang="ja-JP" dirty="0"/>
          </a:p>
          <a:p>
            <a:pPr marL="228600" indent="-228600">
              <a:buFont typeface="+mj-lt"/>
              <a:buAutoNum type="arabicPeriod"/>
            </a:pPr>
            <a:r>
              <a:rPr kumimoji="1" lang="ja-JP" altLang="ja-JP" sz="1200" kern="1200" dirty="0">
                <a:solidFill>
                  <a:schemeClr val="tx1"/>
                </a:solidFill>
                <a:effectLst/>
                <a:latin typeface="+mn-lt"/>
                <a:ea typeface="+mn-ea"/>
                <a:cs typeface="+mn-cs"/>
              </a:rPr>
              <a:t>生徒同士答えを確認</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ja-JP" sz="1200" kern="1200" dirty="0">
                <a:solidFill>
                  <a:schemeClr val="tx1"/>
                </a:solidFill>
                <a:effectLst/>
                <a:latin typeface="+mn-lt"/>
                <a:ea typeface="+mn-ea"/>
                <a:cs typeface="+mn-cs"/>
              </a:rPr>
              <a:t>クラスで確認</a:t>
            </a:r>
            <a:r>
              <a:rPr kumimoji="1" lang="ja-JP" altLang="en-US" sz="1200" kern="1200" dirty="0">
                <a:solidFill>
                  <a:schemeClr val="tx1"/>
                </a:solidFill>
                <a:effectLst/>
                <a:latin typeface="+mn-lt"/>
                <a:ea typeface="+mn-ea"/>
                <a:cs typeface="+mn-cs"/>
              </a:rPr>
              <a:t>（</a:t>
            </a:r>
            <a:r>
              <a:rPr lang="ja-JP" altLang="en-US" sz="1200" dirty="0"/>
              <a:t>アニメーションは、左上の絵（ミー・バソ）から順番に答えるように作ってある。）</a:t>
            </a:r>
            <a:endParaRPr lang="en-US" altLang="ja-JP" sz="1200" dirty="0"/>
          </a:p>
          <a:p>
            <a:pPr marL="228600" indent="-228600">
              <a:buFont typeface="+mj-lt"/>
              <a:buAutoNum type="arabicPeriod"/>
            </a:pPr>
            <a:r>
              <a:rPr kumimoji="1" lang="ja-JP" altLang="ja-JP" sz="1200" kern="1200" dirty="0">
                <a:solidFill>
                  <a:schemeClr val="tx1"/>
                </a:solidFill>
                <a:effectLst/>
                <a:latin typeface="+mn-lt"/>
                <a:ea typeface="+mn-ea"/>
                <a:cs typeface="+mn-cs"/>
              </a:rPr>
              <a:t>いっしょに音読</a:t>
            </a:r>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5</a:t>
            </a:fld>
            <a:endParaRPr kumimoji="1" lang="ja-JP" altLang="en-US"/>
          </a:p>
        </p:txBody>
      </p:sp>
    </p:spTree>
    <p:extLst>
      <p:ext uri="{BB962C8B-B14F-4D97-AF65-F5344CB8AC3E}">
        <p14:creationId xmlns:p14="http://schemas.microsoft.com/office/powerpoint/2010/main" val="76583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Sebelum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memperdengarkan</a:t>
            </a:r>
            <a:r>
              <a:rPr kumimoji="1" lang="en-US" altLang="ja-JP" sz="1200" kern="1200" dirty="0">
                <a:solidFill>
                  <a:schemeClr val="tx1"/>
                </a:solidFill>
                <a:effectLst/>
                <a:latin typeface="+mn-lt"/>
                <a:ea typeface="+mn-ea"/>
                <a:cs typeface="+mn-cs"/>
              </a:rPr>
              <a:t> audio,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makna</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Cara </a:t>
            </a:r>
            <a:r>
              <a:rPr kumimoji="1" lang="en-US" altLang="ja-JP" sz="1200" kern="1200" dirty="0" err="1">
                <a:solidFill>
                  <a:schemeClr val="tx1"/>
                </a:solidFill>
                <a:effectLst/>
                <a:latin typeface="+mn-lt"/>
                <a:ea typeface="+mn-ea"/>
                <a:cs typeface="+mn-cs"/>
              </a:rPr>
              <a:t>memperdengarkan</a:t>
            </a:r>
            <a:r>
              <a:rPr kumimoji="1" lang="en-US" altLang="ja-JP" sz="1200" kern="1200" dirty="0">
                <a:solidFill>
                  <a:schemeClr val="tx1"/>
                </a:solidFill>
                <a:effectLst/>
                <a:latin typeface="+mn-lt"/>
                <a:ea typeface="+mn-ea"/>
                <a:cs typeface="+mn-cs"/>
              </a:rPr>
              <a:t> audio:</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A.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tanpa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a:t>
            </a:r>
            <a:r>
              <a:rPr kumimoji="1" lang="ja-JP" altLang="en-US"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2.</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perlihatkan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acak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menunjuk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angka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dimaksud</a:t>
            </a:r>
            <a:r>
              <a:rPr kumimoji="1" lang="en-US" altLang="ja-JP" sz="1200" kern="1200" dirty="0">
                <a:solidFill>
                  <a:schemeClr val="tx1"/>
                </a:solidFill>
                <a:effectLst/>
                <a:latin typeface="+mn-lt"/>
                <a:ea typeface="+mn-ea"/>
                <a:cs typeface="+mn-cs"/>
              </a:rPr>
              <a:t>.</a:t>
            </a:r>
          </a:p>
          <a:p>
            <a:pPr lvl="0"/>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B.</a:t>
            </a:r>
            <a:r>
              <a:rPr kumimoji="1" lang="en-US" altLang="ja-JP" sz="1200" kern="1200" baseline="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Bahasa </a:t>
            </a:r>
            <a:r>
              <a:rPr kumimoji="1" lang="en-US" altLang="ja-JP" sz="1200" kern="1200" dirty="0" err="1">
                <a:solidFill>
                  <a:schemeClr val="tx1"/>
                </a:solidFill>
                <a:effectLst/>
                <a:latin typeface="+mn-lt"/>
                <a:ea typeface="+mn-ea"/>
                <a:cs typeface="+mn-cs"/>
              </a:rPr>
              <a:t>Jepang</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4.</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ucap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ulang</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Jepang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ditunjuk</a:t>
            </a:r>
            <a:r>
              <a:rPr kumimoji="1" lang="en-US" altLang="ja-JP" sz="1200" kern="1200" dirty="0">
                <a:solidFill>
                  <a:schemeClr val="tx1"/>
                </a:solidFill>
                <a:effectLst/>
                <a:latin typeface="+mn-lt"/>
                <a:ea typeface="+mn-ea"/>
                <a:cs typeface="+mn-cs"/>
              </a:rPr>
              <a:t> guru.</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satu</a:t>
            </a:r>
            <a:r>
              <a:rPr kumimoji="1" lang="en-US" altLang="ja-JP" sz="1200" kern="1200" dirty="0">
                <a:solidFill>
                  <a:schemeClr val="tx1"/>
                </a:solidFill>
                <a:effectLst/>
                <a:latin typeface="+mn-lt"/>
                <a:ea typeface="+mn-ea"/>
                <a:cs typeface="+mn-cs"/>
              </a:rPr>
              <a:t> kata,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nomor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C.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6</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.Siswa </a:t>
            </a:r>
            <a:r>
              <a:rPr kumimoji="1" lang="en-US" altLang="ja-JP" sz="1200" kern="1200" dirty="0" err="1">
                <a:solidFill>
                  <a:schemeClr val="tx1"/>
                </a:solidFill>
                <a:effectLst/>
                <a:latin typeface="+mn-lt"/>
                <a:ea typeface="+mn-ea"/>
                <a:cs typeface="+mn-cs"/>
              </a:rPr>
              <a:t>memasangkan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7.</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dekatnya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8.</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sekali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dicek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solidFill>
                <a:srgbClr val="C00000"/>
              </a:solidFill>
            </a:endParaRPr>
          </a:p>
          <a:p>
            <a:r>
              <a:rPr kumimoji="1" lang="ja-JP" altLang="ja-JP" sz="1200" kern="1200" dirty="0">
                <a:solidFill>
                  <a:schemeClr val="tx1"/>
                </a:solidFill>
                <a:effectLst/>
                <a:latin typeface="+mn-lt"/>
                <a:ea typeface="+mn-ea"/>
                <a:cs typeface="+mn-cs"/>
              </a:rPr>
              <a:t>音声を聞く前に、場面や絵の内容を確認する。 </a:t>
            </a:r>
          </a:p>
          <a:p>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聞くだけ</a:t>
            </a:r>
          </a:p>
          <a:p>
            <a:r>
              <a:rPr kumimoji="1" lang="en-US" altLang="ja-JP" sz="1200" kern="1200" dirty="0">
                <a:solidFill>
                  <a:schemeClr val="tx1"/>
                </a:solidFill>
                <a:effectLst/>
                <a:latin typeface="+mn-lt"/>
                <a:ea typeface="+mn-ea"/>
                <a:cs typeface="+mn-cs"/>
              </a:rPr>
              <a:t>1. </a:t>
            </a:r>
            <a:r>
              <a:rPr kumimoji="1" lang="ja-JP" altLang="ja-JP" sz="1200" kern="1200" dirty="0">
                <a:solidFill>
                  <a:schemeClr val="tx1"/>
                </a:solidFill>
                <a:effectLst/>
                <a:latin typeface="+mn-lt"/>
                <a:ea typeface="+mn-ea"/>
                <a:cs typeface="+mn-cs"/>
              </a:rPr>
              <a:t>文字を見ないで</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2. </a:t>
            </a:r>
            <a:r>
              <a:rPr kumimoji="1" lang="ja-JP" altLang="ja-JP" sz="1200" kern="1200" dirty="0">
                <a:solidFill>
                  <a:schemeClr val="tx1"/>
                </a:solidFill>
                <a:effectLst/>
                <a:latin typeface="+mn-lt"/>
                <a:ea typeface="+mn-ea"/>
                <a:cs typeface="+mn-cs"/>
              </a:rPr>
              <a:t>文字を見て</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3. </a:t>
            </a:r>
            <a:r>
              <a:rPr kumimoji="1" lang="ja-JP" altLang="ja-JP" sz="1200" kern="1200" dirty="0">
                <a:solidFill>
                  <a:schemeClr val="tx1"/>
                </a:solidFill>
                <a:effectLst/>
                <a:latin typeface="+mn-lt"/>
                <a:ea typeface="+mn-ea"/>
                <a:cs typeface="+mn-cs"/>
              </a:rPr>
              <a:t>教師が言ったことばの絵を指さししたり番号を言う</a:t>
            </a:r>
          </a:p>
          <a:p>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発音する</a:t>
            </a:r>
          </a:p>
          <a:p>
            <a:r>
              <a:rPr kumimoji="1" lang="en-US" altLang="ja-JP" sz="1200" kern="1200" dirty="0">
                <a:solidFill>
                  <a:schemeClr val="tx1"/>
                </a:solidFill>
                <a:effectLst/>
                <a:latin typeface="+mn-lt"/>
                <a:ea typeface="+mn-ea"/>
                <a:cs typeface="+mn-cs"/>
              </a:rPr>
              <a:t>4. </a:t>
            </a:r>
            <a:r>
              <a:rPr kumimoji="1" lang="ja-JP" altLang="ja-JP" sz="1200" kern="1200" dirty="0">
                <a:solidFill>
                  <a:schemeClr val="tx1"/>
                </a:solidFill>
                <a:effectLst/>
                <a:latin typeface="+mn-lt"/>
                <a:ea typeface="+mn-ea"/>
                <a:cs typeface="+mn-cs"/>
              </a:rPr>
              <a:t>聞いて繰り返す、</a:t>
            </a:r>
            <a:r>
              <a:rPr kumimoji="1" lang="en-US" altLang="ja-JP" sz="1200" kern="1200" dirty="0">
                <a:solidFill>
                  <a:schemeClr val="tx1"/>
                </a:solidFill>
                <a:effectLst/>
                <a:latin typeface="+mn-lt"/>
                <a:ea typeface="+mn-ea"/>
                <a:cs typeface="+mn-cs"/>
              </a:rPr>
              <a:t>5. </a:t>
            </a:r>
            <a:r>
              <a:rPr kumimoji="1" lang="ja-JP" altLang="ja-JP" sz="1200" kern="1200" dirty="0">
                <a:solidFill>
                  <a:schemeClr val="tx1"/>
                </a:solidFill>
                <a:effectLst/>
                <a:latin typeface="+mn-lt"/>
                <a:ea typeface="+mn-ea"/>
                <a:cs typeface="+mn-cs"/>
              </a:rPr>
              <a:t>教師が指さした絵の言葉を言う（一人の生徒が言い、他の生徒が指さす</a:t>
            </a:r>
          </a:p>
          <a:p>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文字を確認する</a:t>
            </a:r>
          </a:p>
          <a:p>
            <a:r>
              <a:rPr kumimoji="1" lang="en-US" altLang="ja-JP" sz="1200" kern="1200" dirty="0">
                <a:solidFill>
                  <a:schemeClr val="tx1"/>
                </a:solidFill>
                <a:effectLst/>
                <a:latin typeface="+mn-lt"/>
                <a:ea typeface="+mn-ea"/>
                <a:cs typeface="+mn-cs"/>
              </a:rPr>
              <a:t>6. </a:t>
            </a:r>
            <a:r>
              <a:rPr kumimoji="1" lang="ja-JP" altLang="ja-JP" sz="1200" kern="1200" dirty="0">
                <a:solidFill>
                  <a:schemeClr val="tx1"/>
                </a:solidFill>
                <a:effectLst/>
                <a:latin typeface="+mn-lt"/>
                <a:ea typeface="+mn-ea"/>
                <a:cs typeface="+mn-cs"/>
              </a:rPr>
              <a:t>絵と言葉を結び付ける、</a:t>
            </a:r>
            <a:r>
              <a:rPr kumimoji="1" lang="en-US" altLang="ja-JP" sz="1200" kern="1200" dirty="0">
                <a:solidFill>
                  <a:schemeClr val="tx1"/>
                </a:solidFill>
                <a:effectLst/>
                <a:latin typeface="+mn-lt"/>
                <a:ea typeface="+mn-ea"/>
                <a:cs typeface="+mn-cs"/>
              </a:rPr>
              <a:t>7. </a:t>
            </a:r>
            <a:r>
              <a:rPr kumimoji="1" lang="ja-JP" altLang="ja-JP" sz="1200" kern="1200" dirty="0">
                <a:solidFill>
                  <a:schemeClr val="tx1"/>
                </a:solidFill>
                <a:effectLst/>
                <a:latin typeface="+mn-lt"/>
                <a:ea typeface="+mn-ea"/>
                <a:cs typeface="+mn-cs"/>
              </a:rPr>
              <a:t>生徒同士で答えを確認する、</a:t>
            </a:r>
            <a:r>
              <a:rPr kumimoji="1" lang="en-US" altLang="ja-JP" sz="1200" kern="1200" dirty="0">
                <a:solidFill>
                  <a:schemeClr val="tx1"/>
                </a:solidFill>
                <a:effectLst/>
                <a:latin typeface="+mn-lt"/>
                <a:ea typeface="+mn-ea"/>
                <a:cs typeface="+mn-cs"/>
              </a:rPr>
              <a:t>8. </a:t>
            </a:r>
            <a:r>
              <a:rPr kumimoji="1" lang="ja-JP" altLang="ja-JP" sz="1200" kern="1200" dirty="0">
                <a:solidFill>
                  <a:schemeClr val="tx1"/>
                </a:solidFill>
                <a:effectLst/>
                <a:latin typeface="+mn-lt"/>
                <a:ea typeface="+mn-ea"/>
                <a:cs typeface="+mn-cs"/>
              </a:rPr>
              <a:t>もう一度聞いてチェックする</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6</a:t>
            </a:fld>
            <a:endParaRPr kumimoji="1" lang="ja-JP" altLang="en-US"/>
          </a:p>
        </p:txBody>
      </p:sp>
    </p:spTree>
    <p:extLst>
      <p:ext uri="{BB962C8B-B14F-4D97-AF65-F5344CB8AC3E}">
        <p14:creationId xmlns:p14="http://schemas.microsoft.com/office/powerpoint/2010/main" val="339234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membaca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kalimat</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tersedia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lalu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dalam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Jepang</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belum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tentu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tidak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selalu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harus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Apabila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menjawab</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berbeda</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meminta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argumentasi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menjawab</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berbeda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dalam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Indonesia). </a:t>
            </a:r>
            <a:r>
              <a:rPr kumimoji="1" lang="en-US" altLang="ja-JP" sz="1200" kern="1200" dirty="0" err="1">
                <a:solidFill>
                  <a:schemeClr val="tx1"/>
                </a:solidFill>
                <a:effectLst/>
                <a:latin typeface="+mn-lt"/>
                <a:ea typeface="+mn-ea"/>
                <a:cs typeface="+mn-cs"/>
              </a:rPr>
              <a:t>Setelah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argumentasinya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diharapkan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r>
              <a:rPr kumimoji="1" lang="en-US" altLang="ja-JP" sz="1200" kern="1200" dirty="0" err="1">
                <a:solidFill>
                  <a:schemeClr val="tx1"/>
                </a:solidFill>
                <a:effectLst/>
                <a:latin typeface="+mn-lt"/>
                <a:ea typeface="+mn-ea"/>
                <a:cs typeface="+mn-cs"/>
              </a:rPr>
              <a:t>bisa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memahami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menerima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berbeda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bila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tidak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argumentasi</a:t>
            </a:r>
            <a:r>
              <a:rPr kumimoji="1" lang="en-US" altLang="ja-JP" sz="1200" kern="1200" dirty="0">
                <a:solidFill>
                  <a:schemeClr val="tx1"/>
                </a:solidFill>
                <a:effectLst/>
                <a:latin typeface="+mn-lt"/>
                <a:ea typeface="+mn-ea"/>
                <a:cs typeface="+mn-cs"/>
              </a:rPr>
              <a:t>, guru </a:t>
            </a:r>
            <a:r>
              <a:rPr kumimoji="1" lang="en-US" altLang="ja-JP" sz="1200" kern="1200" dirty="0" err="1">
                <a:solidFill>
                  <a:schemeClr val="tx1"/>
                </a:solidFill>
                <a:effectLst/>
                <a:latin typeface="+mn-lt"/>
                <a:ea typeface="+mn-ea"/>
                <a:cs typeface="+mn-cs"/>
              </a:rPr>
              <a:t>bisa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memberikan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kesempatan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kepada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membantu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memikirkan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argumentasinya</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a:solidFill>
                  <a:schemeClr val="tx1"/>
                </a:solidFill>
                <a:effectLst/>
                <a:latin typeface="+mn-lt"/>
                <a:ea typeface="+mn-ea"/>
                <a:cs typeface="+mn-cs"/>
              </a:rPr>
              <a:t>Tujuan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kegiatan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ini</a:t>
            </a:r>
            <a:r>
              <a:rPr kumimoji="1" lang="en-US" altLang="ja-JP" sz="1200" kern="1200" dirty="0">
                <a:solidFill>
                  <a:schemeClr val="tx1"/>
                </a:solidFill>
                <a:effectLst/>
                <a:latin typeface="+mn-lt"/>
                <a:ea typeface="+mn-ea"/>
                <a:cs typeface="+mn-cs"/>
              </a:rPr>
              <a:t> BUKAN </a:t>
            </a:r>
            <a:r>
              <a:rPr kumimoji="1" lang="en-US" altLang="ja-JP" sz="1200" kern="1200" dirty="0" err="1">
                <a:solidFill>
                  <a:schemeClr val="tx1"/>
                </a:solidFill>
                <a:effectLst/>
                <a:latin typeface="+mn-lt"/>
                <a:ea typeface="+mn-ea"/>
                <a:cs typeface="+mn-cs"/>
              </a:rPr>
              <a:t>menuliskan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jawaban</a:t>
            </a:r>
            <a:endParaRPr kumimoji="1" lang="en-US" altLang="ja-JP" sz="1200" kern="1200" dirty="0">
              <a:solidFill>
                <a:schemeClr val="tx1"/>
              </a:solidFill>
              <a:effectLst/>
              <a:latin typeface="+mn-lt"/>
              <a:ea typeface="+mn-ea"/>
              <a:cs typeface="+mn-cs"/>
            </a:endParaRPr>
          </a:p>
          <a:p>
            <a:pPr lvl="0"/>
            <a:endParaRPr kumimoji="1" lang="en-US" altLang="ja-JP" sz="1200" kern="1200" dirty="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あなたがよく昼ご飯を食べるところはどこですか。多い順に三つあげましょう。</a:t>
            </a:r>
            <a:r>
              <a:rPr kumimoji="1" lang="en-US" altLang="ja-JP" sz="1200" kern="1200" dirty="0">
                <a:solidFill>
                  <a:schemeClr val="tx1"/>
                </a:solidFill>
                <a:effectLst/>
                <a:latin typeface="+mn-lt"/>
                <a:ea typeface="+mn-ea"/>
                <a:cs typeface="+mn-cs"/>
              </a:rPr>
              <a:t>〉</a:t>
            </a:r>
          </a:p>
          <a:p>
            <a:endParaRPr kumimoji="1" lang="en-US" altLang="ja-JP" dirty="0"/>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答えを日本語で言う。答えは一つ、みんな同じとは限らない。違う答えの場合、なぜか説明する（インドネシア語で）。理屈がわかる、他の人が納得できればよい。</a:t>
            </a:r>
          </a:p>
          <a:p>
            <a:pPr marL="171450" indent="-171450">
              <a:buFont typeface="Arial" panose="020B0604020202020204" pitchFamily="34" charset="0"/>
              <a:buChar char="•"/>
            </a:pPr>
            <a:r>
              <a:rPr kumimoji="1" lang="ja-JP" altLang="ja-JP" sz="1200" kern="1200" dirty="0">
                <a:solidFill>
                  <a:schemeClr val="tx1"/>
                </a:solidFill>
                <a:effectLst/>
                <a:latin typeface="+mn-lt"/>
                <a:ea typeface="+mn-ea"/>
                <a:cs typeface="+mn-cs"/>
              </a:rPr>
              <a:t>書くことは目的ではない。</a:t>
            </a:r>
          </a:p>
          <a:p>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7</a:t>
            </a:fld>
            <a:endParaRPr kumimoji="1" lang="ja-JP" altLang="en-US"/>
          </a:p>
        </p:txBody>
      </p:sp>
    </p:spTree>
    <p:extLst>
      <p:ext uri="{BB962C8B-B14F-4D97-AF65-F5344CB8AC3E}">
        <p14:creationId xmlns:p14="http://schemas.microsoft.com/office/powerpoint/2010/main" val="188545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Sebelum</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memperdengarkan</a:t>
            </a:r>
            <a:r>
              <a:rPr kumimoji="1" lang="en-US" altLang="ja-JP" sz="1200" kern="1200" dirty="0">
                <a:solidFill>
                  <a:schemeClr val="tx1"/>
                </a:solidFill>
                <a:effectLst/>
                <a:latin typeface="+mn-lt"/>
                <a:ea typeface="+mn-ea"/>
                <a:cs typeface="+mn-cs"/>
              </a:rPr>
              <a:t> audio,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makna</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situasi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Cara </a:t>
            </a:r>
            <a:r>
              <a:rPr kumimoji="1" lang="en-US" altLang="ja-JP" sz="1200" kern="1200" dirty="0" err="1">
                <a:solidFill>
                  <a:schemeClr val="tx1"/>
                </a:solidFill>
                <a:effectLst/>
                <a:latin typeface="+mn-lt"/>
                <a:ea typeface="+mn-ea"/>
                <a:cs typeface="+mn-cs"/>
              </a:rPr>
              <a:t>memperdengarkan</a:t>
            </a:r>
            <a:r>
              <a:rPr kumimoji="1" lang="en-US" altLang="ja-JP" sz="1200" kern="1200" dirty="0">
                <a:solidFill>
                  <a:schemeClr val="tx1"/>
                </a:solidFill>
                <a:effectLst/>
                <a:latin typeface="+mn-lt"/>
                <a:ea typeface="+mn-ea"/>
                <a:cs typeface="+mn-cs"/>
              </a:rPr>
              <a:t> audio:</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A.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tanpa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2.</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menyimak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saja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perlihatkan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(2 kali)</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.Guru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acak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diminta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untuk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menunjuk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angka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dimaksud</a:t>
            </a:r>
            <a:r>
              <a:rPr kumimoji="1" lang="en-US" altLang="ja-JP" sz="1200" kern="1200" dirty="0">
                <a:solidFill>
                  <a:schemeClr val="tx1"/>
                </a:solidFill>
                <a:effectLst/>
                <a:latin typeface="+mn-lt"/>
                <a:ea typeface="+mn-ea"/>
                <a:cs typeface="+mn-cs"/>
              </a:rPr>
              <a:t>.</a:t>
            </a:r>
          </a:p>
          <a:p>
            <a:pPr lvl="0"/>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B.</a:t>
            </a:r>
            <a:r>
              <a:rPr kumimoji="1" lang="en-US" altLang="ja-JP" sz="1200" kern="1200" baseline="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Jepang</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4.</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mendengar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ucap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ulang</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bahasa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Jepang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dari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yang </a:t>
            </a:r>
            <a:r>
              <a:rPr kumimoji="1" lang="en-US" altLang="ja-JP" sz="1200" kern="1200" dirty="0" err="1">
                <a:solidFill>
                  <a:schemeClr val="tx1"/>
                </a:solidFill>
                <a:effectLst/>
                <a:latin typeface="+mn-lt"/>
                <a:ea typeface="+mn-ea"/>
                <a:cs typeface="+mn-cs"/>
              </a:rPr>
              <a:t>ditunjuk</a:t>
            </a:r>
            <a:r>
              <a:rPr kumimoji="1" lang="en-US" altLang="ja-JP" sz="1200" kern="1200" dirty="0">
                <a:solidFill>
                  <a:schemeClr val="tx1"/>
                </a:solidFill>
                <a:effectLst/>
                <a:latin typeface="+mn-lt"/>
                <a:ea typeface="+mn-ea"/>
                <a:cs typeface="+mn-cs"/>
              </a:rPr>
              <a:t> guru.</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atau</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salah</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satu</a:t>
            </a:r>
            <a:r>
              <a:rPr kumimoji="1" lang="en-US" altLang="ja-JP" sz="1200" kern="1200" dirty="0">
                <a:solidFill>
                  <a:schemeClr val="tx1"/>
                </a:solidFill>
                <a:effectLst/>
                <a:latin typeface="+mn-lt"/>
                <a:ea typeface="+mn-ea"/>
                <a:cs typeface="+mn-cs"/>
              </a:rPr>
              <a:t> kata,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lain </a:t>
            </a:r>
            <a:r>
              <a:rPr kumimoji="1" lang="en-US" altLang="ja-JP" sz="1200" kern="1200" dirty="0" err="1">
                <a:solidFill>
                  <a:schemeClr val="tx1"/>
                </a:solidFill>
                <a:effectLst/>
                <a:latin typeface="+mn-lt"/>
                <a:ea typeface="+mn-ea"/>
                <a:cs typeface="+mn-cs"/>
              </a:rPr>
              <a:t>menyebutkan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nomor</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C. </a:t>
            </a:r>
            <a:r>
              <a:rPr kumimoji="1" lang="en-US" altLang="ja-JP" sz="1200" kern="1200" dirty="0" err="1">
                <a:solidFill>
                  <a:schemeClr val="tx1"/>
                </a:solidFill>
                <a:effectLst/>
                <a:latin typeface="+mn-lt"/>
                <a:ea typeface="+mn-ea"/>
                <a:cs typeface="+mn-cs"/>
              </a:rPr>
              <a:t>Tahap</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mengkonfirmasi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6.</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memasangkan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tulisan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gambar</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7.</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Siswa</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saling</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mencocokkan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dengan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teman</a:t>
            </a:r>
            <a:r>
              <a:rPr kumimoji="1" lang="en-US" altLang="ja-JP" sz="1200" kern="1200" dirty="0">
                <a:solidFill>
                  <a:schemeClr val="tx1"/>
                </a:solidFill>
                <a:effectLst/>
                <a:latin typeface="+mn-lt"/>
                <a:ea typeface="+mn-ea"/>
                <a:cs typeface="+mn-cs"/>
              </a:rPr>
              <a:t> di </a:t>
            </a:r>
            <a:r>
              <a:rPr kumimoji="1" lang="en-US" altLang="ja-JP" sz="1200" kern="1200" dirty="0" err="1">
                <a:solidFill>
                  <a:schemeClr val="tx1"/>
                </a:solidFill>
                <a:effectLst/>
                <a:latin typeface="+mn-lt"/>
                <a:ea typeface="+mn-ea"/>
                <a:cs typeface="+mn-cs"/>
              </a:rPr>
              <a:t>dekatnya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8.</a:t>
            </a:r>
            <a:r>
              <a:rPr kumimoji="1" lang="ja-JP" altLang="en-US"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Perdengarkan</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sekali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lagi</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sambil</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dicek</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bersama</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endParaRPr kumimoji="1" lang="en-US" altLang="ja-JP" dirty="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a:solidFill>
                <a:srgbClr val="C00000"/>
              </a:solidFill>
            </a:endParaRPr>
          </a:p>
          <a:p>
            <a:r>
              <a:rPr kumimoji="1" lang="ja-JP" altLang="ja-JP" sz="1200" kern="1200" dirty="0">
                <a:solidFill>
                  <a:schemeClr val="tx1"/>
                </a:solidFill>
                <a:effectLst/>
                <a:latin typeface="+mn-lt"/>
                <a:ea typeface="+mn-ea"/>
                <a:cs typeface="+mn-cs"/>
              </a:rPr>
              <a:t>音声を聞く前に、場面や絵の内容を確認する。 </a:t>
            </a:r>
          </a:p>
          <a:p>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聞くだけ</a:t>
            </a:r>
          </a:p>
          <a:p>
            <a:r>
              <a:rPr kumimoji="1" lang="en-US" altLang="ja-JP" sz="1200" kern="1200" dirty="0">
                <a:solidFill>
                  <a:schemeClr val="tx1"/>
                </a:solidFill>
                <a:effectLst/>
                <a:latin typeface="+mn-lt"/>
                <a:ea typeface="+mn-ea"/>
                <a:cs typeface="+mn-cs"/>
              </a:rPr>
              <a:t>1. </a:t>
            </a:r>
            <a:r>
              <a:rPr kumimoji="1" lang="ja-JP" altLang="ja-JP" sz="1200" kern="1200" dirty="0">
                <a:solidFill>
                  <a:schemeClr val="tx1"/>
                </a:solidFill>
                <a:effectLst/>
                <a:latin typeface="+mn-lt"/>
                <a:ea typeface="+mn-ea"/>
                <a:cs typeface="+mn-cs"/>
              </a:rPr>
              <a:t>文字を見ないで</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2. </a:t>
            </a:r>
            <a:r>
              <a:rPr kumimoji="1" lang="ja-JP" altLang="ja-JP" sz="1200" kern="1200" dirty="0">
                <a:solidFill>
                  <a:schemeClr val="tx1"/>
                </a:solidFill>
                <a:effectLst/>
                <a:latin typeface="+mn-lt"/>
                <a:ea typeface="+mn-ea"/>
                <a:cs typeface="+mn-cs"/>
              </a:rPr>
              <a:t>文字を見て</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回、</a:t>
            </a:r>
            <a:r>
              <a:rPr kumimoji="1" lang="en-US" altLang="ja-JP" sz="1200" kern="1200" dirty="0">
                <a:solidFill>
                  <a:schemeClr val="tx1"/>
                </a:solidFill>
                <a:effectLst/>
                <a:latin typeface="+mn-lt"/>
                <a:ea typeface="+mn-ea"/>
                <a:cs typeface="+mn-cs"/>
              </a:rPr>
              <a:t>3. </a:t>
            </a:r>
            <a:r>
              <a:rPr kumimoji="1" lang="ja-JP" altLang="ja-JP" sz="1200" kern="1200" dirty="0">
                <a:solidFill>
                  <a:schemeClr val="tx1"/>
                </a:solidFill>
                <a:effectLst/>
                <a:latin typeface="+mn-lt"/>
                <a:ea typeface="+mn-ea"/>
                <a:cs typeface="+mn-cs"/>
              </a:rPr>
              <a:t>教師が言ったことばの絵を指さししたり番号を言う</a:t>
            </a:r>
          </a:p>
          <a:p>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発音する</a:t>
            </a:r>
          </a:p>
          <a:p>
            <a:r>
              <a:rPr kumimoji="1" lang="en-US" altLang="ja-JP" sz="1200" kern="1200" dirty="0">
                <a:solidFill>
                  <a:schemeClr val="tx1"/>
                </a:solidFill>
                <a:effectLst/>
                <a:latin typeface="+mn-lt"/>
                <a:ea typeface="+mn-ea"/>
                <a:cs typeface="+mn-cs"/>
              </a:rPr>
              <a:t>4. </a:t>
            </a:r>
            <a:r>
              <a:rPr kumimoji="1" lang="ja-JP" altLang="ja-JP" sz="1200" kern="1200" dirty="0">
                <a:solidFill>
                  <a:schemeClr val="tx1"/>
                </a:solidFill>
                <a:effectLst/>
                <a:latin typeface="+mn-lt"/>
                <a:ea typeface="+mn-ea"/>
                <a:cs typeface="+mn-cs"/>
              </a:rPr>
              <a:t>聞いて繰り返す、</a:t>
            </a:r>
            <a:r>
              <a:rPr kumimoji="1" lang="en-US" altLang="ja-JP" sz="1200" kern="1200" dirty="0">
                <a:solidFill>
                  <a:schemeClr val="tx1"/>
                </a:solidFill>
                <a:effectLst/>
                <a:latin typeface="+mn-lt"/>
                <a:ea typeface="+mn-ea"/>
                <a:cs typeface="+mn-cs"/>
              </a:rPr>
              <a:t>5. </a:t>
            </a:r>
            <a:r>
              <a:rPr kumimoji="1" lang="ja-JP" altLang="ja-JP" sz="1200" kern="1200" dirty="0">
                <a:solidFill>
                  <a:schemeClr val="tx1"/>
                </a:solidFill>
                <a:effectLst/>
                <a:latin typeface="+mn-lt"/>
                <a:ea typeface="+mn-ea"/>
                <a:cs typeface="+mn-cs"/>
              </a:rPr>
              <a:t>教師が指さした絵の言葉を言う（一人の生徒が言い、他の生徒が指さす</a:t>
            </a:r>
          </a:p>
          <a:p>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文字を確認する</a:t>
            </a:r>
          </a:p>
          <a:p>
            <a:r>
              <a:rPr kumimoji="1" lang="en-US" altLang="ja-JP" sz="1200" kern="1200" dirty="0">
                <a:solidFill>
                  <a:schemeClr val="tx1"/>
                </a:solidFill>
                <a:effectLst/>
                <a:latin typeface="+mn-lt"/>
                <a:ea typeface="+mn-ea"/>
                <a:cs typeface="+mn-cs"/>
              </a:rPr>
              <a:t>6. </a:t>
            </a:r>
            <a:r>
              <a:rPr kumimoji="1" lang="ja-JP" altLang="ja-JP" sz="1200" kern="1200" dirty="0">
                <a:solidFill>
                  <a:schemeClr val="tx1"/>
                </a:solidFill>
                <a:effectLst/>
                <a:latin typeface="+mn-lt"/>
                <a:ea typeface="+mn-ea"/>
                <a:cs typeface="+mn-cs"/>
              </a:rPr>
              <a:t>絵と言葉を結び付ける、</a:t>
            </a:r>
            <a:r>
              <a:rPr kumimoji="1" lang="en-US" altLang="ja-JP" sz="1200" kern="1200" dirty="0">
                <a:solidFill>
                  <a:schemeClr val="tx1"/>
                </a:solidFill>
                <a:effectLst/>
                <a:latin typeface="+mn-lt"/>
                <a:ea typeface="+mn-ea"/>
                <a:cs typeface="+mn-cs"/>
              </a:rPr>
              <a:t>7. </a:t>
            </a:r>
            <a:r>
              <a:rPr kumimoji="1" lang="ja-JP" altLang="ja-JP" sz="1200" kern="1200" dirty="0">
                <a:solidFill>
                  <a:schemeClr val="tx1"/>
                </a:solidFill>
                <a:effectLst/>
                <a:latin typeface="+mn-lt"/>
                <a:ea typeface="+mn-ea"/>
                <a:cs typeface="+mn-cs"/>
              </a:rPr>
              <a:t>生徒同士で答えを確認する、</a:t>
            </a:r>
            <a:r>
              <a:rPr kumimoji="1" lang="en-US" altLang="ja-JP" sz="1200" kern="1200" dirty="0">
                <a:solidFill>
                  <a:schemeClr val="tx1"/>
                </a:solidFill>
                <a:effectLst/>
                <a:latin typeface="+mn-lt"/>
                <a:ea typeface="+mn-ea"/>
                <a:cs typeface="+mn-cs"/>
              </a:rPr>
              <a:t>8. </a:t>
            </a:r>
            <a:r>
              <a:rPr kumimoji="1" lang="ja-JP" altLang="ja-JP" sz="1200" kern="1200" dirty="0">
                <a:solidFill>
                  <a:schemeClr val="tx1"/>
                </a:solidFill>
                <a:effectLst/>
                <a:latin typeface="+mn-lt"/>
                <a:ea typeface="+mn-ea"/>
                <a:cs typeface="+mn-cs"/>
              </a:rPr>
              <a:t>もう一度聞いてチェックする</a:t>
            </a:r>
          </a:p>
          <a:p>
            <a:endParaRPr kumimoji="1" lang="en-US" altLang="ja-JP" dirty="0"/>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8</a:t>
            </a:fld>
            <a:endParaRPr kumimoji="1" lang="ja-JP" altLang="en-US"/>
          </a:p>
        </p:txBody>
      </p:sp>
    </p:spTree>
    <p:extLst>
      <p:ext uri="{BB962C8B-B14F-4D97-AF65-F5344CB8AC3E}">
        <p14:creationId xmlns:p14="http://schemas.microsoft.com/office/powerpoint/2010/main" val="122258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みなさんは、昼ご飯は、よく何を食べていますか。どこで、誰と食べていますか。クラスの友達にインタビューして、結果をまとめましょう。</a:t>
            </a:r>
            <a:r>
              <a:rPr kumimoji="1" lang="en-US" altLang="ja-JP" dirty="0"/>
              <a:t>〉</a:t>
            </a:r>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9</a:t>
            </a:fld>
            <a:endParaRPr kumimoji="1" lang="ja-JP" altLang="en-US"/>
          </a:p>
        </p:txBody>
      </p:sp>
    </p:spTree>
    <p:extLst>
      <p:ext uri="{BB962C8B-B14F-4D97-AF65-F5344CB8AC3E}">
        <p14:creationId xmlns:p14="http://schemas.microsoft.com/office/powerpoint/2010/main" val="9976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7139652-1453-49F9-8729-C8A9C0A0B17A}" type="datetime1">
              <a:rPr kumimoji="1" lang="ja-JP" altLang="en-US" smtClean="0"/>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51682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8A5BA-778F-4E54-AB35-89170F7AA812}" type="datetime1">
              <a:rPr kumimoji="1" lang="ja-JP" altLang="en-US" smtClean="0"/>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09709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728AB36-A6C5-4979-95A8-3A0059429963}" type="datetime1">
              <a:rPr kumimoji="1" lang="ja-JP" altLang="en-US" smtClean="0"/>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47946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A52293-4965-4ECE-B77C-7237343B576A}" type="datetime1">
              <a:rPr kumimoji="1" lang="ja-JP" altLang="en-US" smtClean="0"/>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105461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2BA5C5B-1097-4F42-89A7-929CAE438B1D}" type="datetime1">
              <a:rPr kumimoji="1" lang="ja-JP" altLang="en-US" smtClean="0"/>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83819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43F8CD-4A52-4850-8FDF-6AB7DF7C89AD}" type="datetime1">
              <a:rPr kumimoji="1" lang="ja-JP" altLang="en-US" smtClean="0"/>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81255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A034510-223E-48D4-9C5D-4B68E4393EBE}" type="datetime1">
              <a:rPr kumimoji="1" lang="ja-JP" altLang="en-US" smtClean="0"/>
              <a:t>2017/8/8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91642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D59684D-92D4-4151-B4B1-17874DC37692}" type="datetime1">
              <a:rPr kumimoji="1" lang="ja-JP" altLang="en-US" smtClean="0"/>
              <a:t>2017/8/8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84192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7DA17-F5FC-4B59-9DA5-8B2AE1FCE9AE}" type="datetime1">
              <a:rPr kumimoji="1" lang="ja-JP" altLang="en-US" smtClean="0"/>
              <a:t>2017/8/8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50420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18E047-21DA-4196-8FD3-064ADC786BCB}" type="datetime1">
              <a:rPr kumimoji="1" lang="ja-JP" altLang="en-US" smtClean="0"/>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421240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41E7F3-7E46-4DA9-8C30-A5F298156EB1}" type="datetime1">
              <a:rPr kumimoji="1" lang="ja-JP" altLang="en-US" smtClean="0"/>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71242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8BFD0-C62E-44CA-B50B-C722A01550BF}" type="datetime1">
              <a:rPr kumimoji="1" lang="ja-JP" altLang="en-US" smtClean="0"/>
              <a:t>2017/8/8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247118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9.MP3"/><Relationship Id="rId7" Type="http://schemas.openxmlformats.org/officeDocument/2006/relationships/slideLayout" Target="../slideLayouts/slideLayout2.xml"/><Relationship Id="rId12" Type="http://schemas.openxmlformats.org/officeDocument/2006/relationships/image" Target="../media/image8.jp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microsoft.com/office/2007/relationships/hdphoto" Target="../media/hdphoto1.wdp"/><Relationship Id="rId5" Type="http://schemas.microsoft.com/office/2007/relationships/media" Target="../media/media20.MP3"/><Relationship Id="rId10" Type="http://schemas.openxmlformats.org/officeDocument/2006/relationships/image" Target="../media/image32.png"/><Relationship Id="rId4" Type="http://schemas.openxmlformats.org/officeDocument/2006/relationships/audio" Target="../media/media19.MP3"/><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jpe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6.png"/><Relationship Id="rId11" Type="http://schemas.openxmlformats.org/officeDocument/2006/relationships/image" Target="../media/image6.jpeg"/><Relationship Id="rId5" Type="http://schemas.openxmlformats.org/officeDocument/2006/relationships/image" Target="../media/image35.png"/><Relationship Id="rId10" Type="http://schemas.openxmlformats.org/officeDocument/2006/relationships/image" Target="../media/image15.jpeg"/><Relationship Id="rId4" Type="http://schemas.openxmlformats.org/officeDocument/2006/relationships/notesSlide" Target="../notesSlides/notesSlide14.xml"/><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1.pn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audio" Target="../media/media27.MP3"/><Relationship Id="rId13" Type="http://schemas.openxmlformats.org/officeDocument/2006/relationships/image" Target="../media/image44.png"/><Relationship Id="rId3" Type="http://schemas.microsoft.com/office/2007/relationships/media" Target="../media/media25.MP3"/><Relationship Id="rId7" Type="http://schemas.microsoft.com/office/2007/relationships/media" Target="../media/media27.MP3"/><Relationship Id="rId12" Type="http://schemas.openxmlformats.org/officeDocument/2006/relationships/image" Target="../media/image30.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11" Type="http://schemas.openxmlformats.org/officeDocument/2006/relationships/image" Target="../media/image8.jpg"/><Relationship Id="rId5" Type="http://schemas.microsoft.com/office/2007/relationships/media" Target="../media/media26.MP3"/><Relationship Id="rId10" Type="http://schemas.openxmlformats.org/officeDocument/2006/relationships/notesSlide" Target="../notesSlides/notesSlide19.xml"/><Relationship Id="rId4" Type="http://schemas.openxmlformats.org/officeDocument/2006/relationships/audio" Target="../media/media25.MP3"/><Relationship Id="rId9" Type="http://schemas.openxmlformats.org/officeDocument/2006/relationships/slideLayout" Target="../slideLayouts/slideLayout2.xml"/><Relationship Id="rId1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46.emf"/><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jpeg"/><Relationship Id="rId5" Type="http://schemas.openxmlformats.org/officeDocument/2006/relationships/image" Target="../media/image15.jpeg"/><Relationship Id="rId4" Type="http://schemas.openxmlformats.org/officeDocument/2006/relationships/notesSlide" Target="../notesSlides/notesSlide20.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hyperlink" Target="http://2.bp.blogspot.com/-ZniJlbZ4a2E/UWgWZbeFWWI/AAAAAAAAQCI/3ebyOb6IfMw/s1600/food_creampan.png" TargetMode="External"/><Relationship Id="rId11" Type="http://schemas.openxmlformats.org/officeDocument/2006/relationships/image" Target="../media/image34.png"/><Relationship Id="rId5" Type="http://schemas.openxmlformats.org/officeDocument/2006/relationships/image" Target="../media/image47.png"/><Relationship Id="rId10" Type="http://schemas.openxmlformats.org/officeDocument/2006/relationships/image" Target="../media/image33.png"/><Relationship Id="rId4" Type="http://schemas.openxmlformats.org/officeDocument/2006/relationships/notesSlide" Target="../notesSlides/notesSlide21.xml"/><Relationship Id="rId9"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6.jpeg"/><Relationship Id="rId3" Type="http://schemas.microsoft.com/office/2007/relationships/media" Target="../media/media2.mp3"/><Relationship Id="rId21" Type="http://schemas.openxmlformats.org/officeDocument/2006/relationships/image" Target="../media/image11.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8.jpg"/><Relationship Id="rId25" Type="http://schemas.openxmlformats.org/officeDocument/2006/relationships/image" Target="../media/image15.jpeg"/><Relationship Id="rId2" Type="http://schemas.openxmlformats.org/officeDocument/2006/relationships/audio" Target="../media/media1.mp3"/><Relationship Id="rId16" Type="http://schemas.openxmlformats.org/officeDocument/2006/relationships/notesSlide" Target="../notesSlides/notesSlide4.xml"/><Relationship Id="rId20"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14.png"/><Relationship Id="rId5" Type="http://schemas.microsoft.com/office/2007/relationships/media" Target="../media/media3.mp3"/><Relationship Id="rId15" Type="http://schemas.openxmlformats.org/officeDocument/2006/relationships/slideLayout" Target="../slideLayouts/slideLayout6.xml"/><Relationship Id="rId23" Type="http://schemas.openxmlformats.org/officeDocument/2006/relationships/image" Target="../media/image13.png"/><Relationship Id="rId10" Type="http://schemas.openxmlformats.org/officeDocument/2006/relationships/audio" Target="../media/media5.mp3"/><Relationship Id="rId19" Type="http://schemas.openxmlformats.org/officeDocument/2006/relationships/image" Target="../media/image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slideLayout" Target="../slideLayouts/slideLayout6.xml"/><Relationship Id="rId18" Type="http://schemas.openxmlformats.org/officeDocument/2006/relationships/image" Target="../media/image19.emf"/><Relationship Id="rId3" Type="http://schemas.microsoft.com/office/2007/relationships/media" Target="../media/media9.MP3"/><Relationship Id="rId21" Type="http://schemas.openxmlformats.org/officeDocument/2006/relationships/image" Target="../media/image22.emf"/><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image" Target="../media/image6.jpeg"/><Relationship Id="rId2" Type="http://schemas.openxmlformats.org/officeDocument/2006/relationships/audio" Target="../media/media8.MP3"/><Relationship Id="rId16" Type="http://schemas.openxmlformats.org/officeDocument/2006/relationships/image" Target="../media/image15.jpeg"/><Relationship Id="rId20" Type="http://schemas.openxmlformats.org/officeDocument/2006/relationships/image" Target="../media/image21.emf"/><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5" Type="http://schemas.microsoft.com/office/2007/relationships/media" Target="../media/media10.MP3"/><Relationship Id="rId15" Type="http://schemas.openxmlformats.org/officeDocument/2006/relationships/image" Target="../media/image8.jpg"/><Relationship Id="rId10" Type="http://schemas.openxmlformats.org/officeDocument/2006/relationships/audio" Target="../media/media12.MP3"/><Relationship Id="rId19" Type="http://schemas.openxmlformats.org/officeDocument/2006/relationships/image" Target="../media/image20.emf"/><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notesSlide" Target="../notesSlides/notesSlide6.xml"/><Relationship Id="rId22"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6.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2.em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audio" Target="../media/media17.MP3"/><Relationship Id="rId13" Type="http://schemas.openxmlformats.org/officeDocument/2006/relationships/image" Target="../media/image29.png"/><Relationship Id="rId3" Type="http://schemas.microsoft.com/office/2007/relationships/media" Target="../media/media15.MP3"/><Relationship Id="rId7" Type="http://schemas.microsoft.com/office/2007/relationships/media" Target="../media/media17.MP3"/><Relationship Id="rId12" Type="http://schemas.openxmlformats.org/officeDocument/2006/relationships/image" Target="../media/image28.png"/><Relationship Id="rId2" Type="http://schemas.openxmlformats.org/officeDocument/2006/relationships/audio" Target="../media/media14.MP3"/><Relationship Id="rId16" Type="http://schemas.openxmlformats.org/officeDocument/2006/relationships/image" Target="../media/image15.jpeg"/><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27.png"/><Relationship Id="rId5" Type="http://schemas.microsoft.com/office/2007/relationships/media" Target="../media/media16.MP3"/><Relationship Id="rId15" Type="http://schemas.openxmlformats.org/officeDocument/2006/relationships/image" Target="../media/image6.jpeg"/><Relationship Id="rId10" Type="http://schemas.openxmlformats.org/officeDocument/2006/relationships/notesSlide" Target="../notesSlides/notesSlide8.xml"/><Relationship Id="rId4" Type="http://schemas.openxmlformats.org/officeDocument/2006/relationships/audio" Target="../media/media15.MP3"/><Relationship Id="rId9" Type="http://schemas.openxmlformats.org/officeDocument/2006/relationships/slideLayout" Target="../slideLayouts/slideLayout6.xml"/><Relationship Id="rId1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850D">
            <a:alpha val="78000"/>
          </a:srgb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8032" y="476672"/>
            <a:ext cx="7772400" cy="2160240"/>
          </a:xfrm>
        </p:spPr>
        <p:txBody>
          <a:bodyPr anchor="ctr">
            <a:normAutofit/>
          </a:bodyPr>
          <a:lstStyle/>
          <a:p>
            <a:pPr>
              <a:spcAft>
                <a:spcPts val="600"/>
              </a:spcAft>
            </a:pPr>
            <a:r>
              <a:rPr kumimoji="1" lang="en-US" altLang="ja-JP" sz="4000" b="1" dirty="0">
                <a:solidFill>
                  <a:schemeClr val="bg1"/>
                </a:solidFill>
                <a:latin typeface="+mj-ea"/>
              </a:rPr>
              <a:t>Bab</a:t>
            </a:r>
            <a:r>
              <a:rPr kumimoji="1" lang="ja-JP" altLang="en-US" sz="4000" b="1" dirty="0">
                <a:solidFill>
                  <a:schemeClr val="bg1"/>
                </a:solidFill>
                <a:latin typeface="+mj-ea"/>
              </a:rPr>
              <a:t> </a:t>
            </a:r>
            <a:r>
              <a:rPr lang="en-US" altLang="ja-JP" sz="4000" b="1" dirty="0">
                <a:solidFill>
                  <a:schemeClr val="bg1"/>
                </a:solidFill>
                <a:latin typeface="+mj-ea"/>
              </a:rPr>
              <a:t>8</a:t>
            </a:r>
            <a:br>
              <a:rPr lang="en-US" altLang="ja-JP" sz="4000" b="1" dirty="0">
                <a:solidFill>
                  <a:schemeClr val="bg1"/>
                </a:solidFill>
                <a:latin typeface="+mj-ea"/>
              </a:rPr>
            </a:br>
            <a:r>
              <a:rPr kumimoji="1" lang="en-US" altLang="ja-JP" sz="1600" dirty="0"/>
              <a:t/>
            </a:r>
            <a:br>
              <a:rPr kumimoji="1" lang="en-US" altLang="ja-JP" sz="1600" dirty="0"/>
            </a:br>
            <a:r>
              <a:rPr lang="ja-JP" altLang="en-US" sz="5400" dirty="0">
                <a:solidFill>
                  <a:schemeClr val="bg1"/>
                </a:solidFill>
              </a:rPr>
              <a:t>いっしょに　たべませんか</a:t>
            </a:r>
            <a:r>
              <a:rPr kumimoji="1" lang="en-US" altLang="ja-JP" sz="4400" dirty="0"/>
              <a:t/>
            </a:r>
            <a:br>
              <a:rPr kumimoji="1" lang="en-US" altLang="ja-JP" sz="4400" dirty="0"/>
            </a:br>
            <a:r>
              <a:rPr lang="en-US" altLang="ja-JP" sz="3600" dirty="0" err="1">
                <a:solidFill>
                  <a:schemeClr val="bg1"/>
                </a:solidFill>
                <a:latin typeface="+mn-lt"/>
              </a:rPr>
              <a:t>Isshoni</a:t>
            </a:r>
            <a:r>
              <a:rPr lang="en-US" altLang="ja-JP" sz="3600" dirty="0">
                <a:solidFill>
                  <a:schemeClr val="bg1"/>
                </a:solidFill>
                <a:latin typeface="+mn-lt"/>
              </a:rPr>
              <a:t> </a:t>
            </a:r>
            <a:r>
              <a:rPr lang="en-US" altLang="ja-JP" sz="3600" dirty="0" err="1">
                <a:solidFill>
                  <a:schemeClr val="bg1"/>
                </a:solidFill>
                <a:latin typeface="+mn-lt"/>
              </a:rPr>
              <a:t>tabemasen</a:t>
            </a:r>
            <a:r>
              <a:rPr lang="en-US" altLang="ja-JP" sz="3600" dirty="0">
                <a:solidFill>
                  <a:schemeClr val="bg1"/>
                </a:solidFill>
                <a:latin typeface="+mn-lt"/>
              </a:rPr>
              <a:t> </a:t>
            </a:r>
            <a:r>
              <a:rPr lang="en-US" altLang="ja-JP" sz="3600" dirty="0" err="1">
                <a:solidFill>
                  <a:schemeClr val="bg1"/>
                </a:solidFill>
                <a:latin typeface="+mn-lt"/>
              </a:rPr>
              <a:t>ka</a:t>
            </a:r>
            <a:endParaRPr kumimoji="1" lang="ja-JP" altLang="en-US" sz="3600" dirty="0">
              <a:solidFill>
                <a:schemeClr val="bg1"/>
              </a:solidFill>
              <a:latin typeface="+mn-lt"/>
            </a:endParaRPr>
          </a:p>
        </p:txBody>
      </p:sp>
      <p:pic>
        <p:nvPicPr>
          <p:cNvPr id="1150" name="Picture 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414" y="3068960"/>
            <a:ext cx="5085866" cy="3103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6" name="グループ化 5"/>
          <p:cNvGrpSpPr/>
          <p:nvPr/>
        </p:nvGrpSpPr>
        <p:grpSpPr>
          <a:xfrm>
            <a:off x="7437039" y="6292326"/>
            <a:ext cx="1455441" cy="377034"/>
            <a:chOff x="725498" y="3657990"/>
            <a:chExt cx="7330034" cy="1898858"/>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498" y="4653136"/>
              <a:ext cx="5439534" cy="876422"/>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3657990"/>
              <a:ext cx="1755340" cy="1898858"/>
            </a:xfrm>
            <a:prstGeom prst="rect">
              <a:avLst/>
            </a:prstGeom>
          </p:spPr>
        </p:pic>
      </p:grpSp>
    </p:spTree>
    <p:extLst>
      <p:ext uri="{BB962C8B-B14F-4D97-AF65-F5344CB8AC3E}">
        <p14:creationId xmlns:p14="http://schemas.microsoft.com/office/powerpoint/2010/main" val="1075082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8" name="グループ化 7"/>
          <p:cNvGrpSpPr/>
          <p:nvPr/>
        </p:nvGrpSpPr>
        <p:grpSpPr>
          <a:xfrm>
            <a:off x="35496" y="131193"/>
            <a:ext cx="9110484" cy="378668"/>
            <a:chOff x="35496" y="131193"/>
            <a:chExt cx="9110484" cy="378668"/>
          </a:xfrm>
        </p:grpSpPr>
        <p:pic>
          <p:nvPicPr>
            <p:cNvPr id="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コネクタ 9"/>
            <p:cNvCxnSpPr>
              <a:stCxn id="9"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32" name="正方形/長方形 31"/>
          <p:cNvSpPr/>
          <p:nvPr/>
        </p:nvSpPr>
        <p:spPr>
          <a:xfrm>
            <a:off x="375" y="927770"/>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3850D"/>
                </a:solidFill>
                <a:latin typeface="Rockwell" panose="02060603020205020403" pitchFamily="18" charset="0"/>
              </a:rPr>
              <a:t>Kerjakan</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Lembar</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Kerja</a:t>
            </a:r>
            <a:r>
              <a:rPr kumimoji="1" lang="en-US" altLang="ja-JP" b="1" dirty="0" smtClean="0">
                <a:solidFill>
                  <a:srgbClr val="F3850D"/>
                </a:solidFill>
                <a:latin typeface="Rockwell" panose="02060603020205020403" pitchFamily="18" charset="0"/>
              </a:rPr>
              <a:t> 2</a:t>
            </a:r>
            <a:endParaRPr kumimoji="1" lang="ja-JP" altLang="en-US" b="1" dirty="0">
              <a:solidFill>
                <a:srgbClr val="F3850D"/>
              </a:solidFill>
              <a:latin typeface="Rockwell" panose="02060603020205020403" pitchFamily="18" charset="0"/>
            </a:endParaRPr>
          </a:p>
        </p:txBody>
      </p:sp>
      <p:sp>
        <p:nvSpPr>
          <p:cNvPr id="17" name="タイトル 1"/>
          <p:cNvSpPr txBox="1">
            <a:spLocks/>
          </p:cNvSpPr>
          <p:nvPr/>
        </p:nvSpPr>
        <p:spPr>
          <a:xfrm>
            <a:off x="180998" y="260768"/>
            <a:ext cx="5255098"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500" dirty="0" smtClean="0">
                <a:latin typeface="ＭＳ Ｐゴシック 見出し"/>
              </a:rPr>
              <a:t>ききましょう　</a:t>
            </a:r>
            <a:r>
              <a:rPr lang="en-US" altLang="ja-JP" sz="3500" dirty="0" smtClean="0">
                <a:latin typeface="ＭＳ Ｐゴシック 見出し"/>
              </a:rPr>
              <a:t>1</a:t>
            </a:r>
            <a:endParaRPr lang="ja-JP" altLang="en-US" sz="3500" dirty="0">
              <a:latin typeface="ＭＳ Ｐゴシック 見出し"/>
            </a:endParaRPr>
          </a:p>
        </p:txBody>
      </p:sp>
      <p:pic>
        <p:nvPicPr>
          <p:cNvPr id="1026" name="Picture 2" descr="F:\Gambar Nihonggo Kira Kira SMA Jl 1\170083 bab 8 Folder\Gambar\gambar4 bab 8#.tif"/>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517525" y="2505869"/>
            <a:ext cx="6123660" cy="3659435"/>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 11"/>
          <p:cNvSpPr/>
          <p:nvPr/>
        </p:nvSpPr>
        <p:spPr>
          <a:xfrm>
            <a:off x="5796136" y="400506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3</a:t>
            </a:r>
            <a:endParaRPr kumimoji="1" lang="ja-JP" altLang="en-US" sz="2400" dirty="0"/>
          </a:p>
        </p:txBody>
      </p:sp>
      <p:sp>
        <p:nvSpPr>
          <p:cNvPr id="13" name="角丸四角形 12"/>
          <p:cNvSpPr/>
          <p:nvPr/>
        </p:nvSpPr>
        <p:spPr>
          <a:xfrm>
            <a:off x="2195736" y="400506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15" name="角丸四角形 14"/>
          <p:cNvSpPr/>
          <p:nvPr/>
        </p:nvSpPr>
        <p:spPr>
          <a:xfrm>
            <a:off x="4032008" y="400506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2</a:t>
            </a:r>
            <a:endParaRPr kumimoji="1" lang="ja-JP" altLang="en-US" sz="2400" dirty="0"/>
          </a:p>
        </p:txBody>
      </p:sp>
      <p:pic>
        <p:nvPicPr>
          <p:cNvPr id="19" name="1104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2843848" y="3861088"/>
            <a:ext cx="360000" cy="360000"/>
          </a:xfrm>
          <a:prstGeom prst="rect">
            <a:avLst/>
          </a:prstGeom>
        </p:spPr>
      </p:pic>
      <p:pic>
        <p:nvPicPr>
          <p:cNvPr id="20" name="1104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4716056" y="3861088"/>
            <a:ext cx="360000" cy="360000"/>
          </a:xfrm>
          <a:prstGeom prst="rect">
            <a:avLst/>
          </a:prstGeom>
        </p:spPr>
      </p:pic>
      <p:pic>
        <p:nvPicPr>
          <p:cNvPr id="21" name="1104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extLst>
              <a:ext uri="{28A0092B-C50C-407E-A947-70E740481C1C}">
                <a14:useLocalDpi xmlns:a14="http://schemas.microsoft.com/office/drawing/2010/main" val="0"/>
              </a:ext>
            </a:extLst>
          </a:blip>
          <a:stretch>
            <a:fillRect/>
          </a:stretch>
        </p:blipFill>
        <p:spPr>
          <a:xfrm>
            <a:off x="6444248" y="3861048"/>
            <a:ext cx="360000" cy="360000"/>
          </a:xfrm>
          <a:prstGeom prst="rect">
            <a:avLst/>
          </a:prstGeom>
        </p:spPr>
      </p:pic>
      <p:sp>
        <p:nvSpPr>
          <p:cNvPr id="6" name="テキスト ボックス 5"/>
          <p:cNvSpPr txBox="1"/>
          <p:nvPr/>
        </p:nvSpPr>
        <p:spPr>
          <a:xfrm>
            <a:off x="539552" y="1844824"/>
            <a:ext cx="8064896" cy="1569660"/>
          </a:xfrm>
          <a:prstGeom prst="rect">
            <a:avLst/>
          </a:prstGeom>
          <a:noFill/>
        </p:spPr>
        <p:txBody>
          <a:bodyPr wrap="square" rtlCol="0">
            <a:spAutoFit/>
          </a:bodyPr>
          <a:lstStyle/>
          <a:p>
            <a:pPr algn="just"/>
            <a:r>
              <a:rPr lang="en-US" altLang="ja-JP" sz="2400" dirty="0" err="1"/>
              <a:t>Seseorang</a:t>
            </a:r>
            <a:r>
              <a:rPr lang="en-US" altLang="ja-JP" sz="2400" dirty="0"/>
              <a:t> </a:t>
            </a:r>
            <a:r>
              <a:rPr lang="en-US" altLang="ja-JP" sz="2400" dirty="0" err="1"/>
              <a:t>sedang</a:t>
            </a:r>
            <a:r>
              <a:rPr lang="en-US" altLang="ja-JP" sz="2400" dirty="0"/>
              <a:t> </a:t>
            </a:r>
            <a:r>
              <a:rPr lang="en-US" altLang="ja-JP" sz="2400" dirty="0" err="1"/>
              <a:t>mewawancarai</a:t>
            </a:r>
            <a:r>
              <a:rPr lang="en-US" altLang="ja-JP" sz="2400" dirty="0"/>
              <a:t> </a:t>
            </a:r>
            <a:r>
              <a:rPr lang="en-US" altLang="ja-JP" sz="2400" dirty="0" err="1"/>
              <a:t>anggota</a:t>
            </a:r>
            <a:r>
              <a:rPr lang="en-US" altLang="ja-JP" sz="2400" dirty="0"/>
              <a:t> </a:t>
            </a:r>
            <a:r>
              <a:rPr lang="en-US" altLang="ja-JP" sz="2400" dirty="0" err="1"/>
              <a:t>kelompoknya</a:t>
            </a:r>
            <a:r>
              <a:rPr lang="en-US" altLang="ja-JP" sz="2400" dirty="0"/>
              <a:t> </a:t>
            </a:r>
            <a:r>
              <a:rPr lang="en-US" altLang="ja-JP" sz="2400" dirty="0" err="1"/>
              <a:t>mengenai</a:t>
            </a:r>
            <a:r>
              <a:rPr lang="en-US" altLang="ja-JP" sz="2400" dirty="0"/>
              <a:t> </a:t>
            </a:r>
            <a:r>
              <a:rPr lang="en-US" altLang="ja-JP" sz="2400" dirty="0" err="1"/>
              <a:t>makan</a:t>
            </a:r>
            <a:r>
              <a:rPr lang="en-US" altLang="ja-JP" sz="2400" dirty="0"/>
              <a:t> </a:t>
            </a:r>
            <a:r>
              <a:rPr lang="en-US" altLang="ja-JP" sz="2400" dirty="0" err="1" smtClean="0"/>
              <a:t>siang</a:t>
            </a:r>
            <a:r>
              <a:rPr lang="en-US" altLang="ja-JP" sz="2400" dirty="0" smtClean="0"/>
              <a:t> di </a:t>
            </a:r>
            <a:r>
              <a:rPr lang="en-US" altLang="ja-JP" sz="2400" dirty="0" err="1" smtClean="0"/>
              <a:t>sekolah</a:t>
            </a:r>
            <a:r>
              <a:rPr lang="en-US" altLang="ja-JP" sz="2400" dirty="0" smtClean="0"/>
              <a:t>. </a:t>
            </a:r>
            <a:r>
              <a:rPr lang="en-US" altLang="ja-JP" sz="2400" dirty="0" err="1"/>
              <a:t>Dengarkan</a:t>
            </a:r>
            <a:r>
              <a:rPr lang="en-US" altLang="ja-JP" sz="2400" dirty="0"/>
              <a:t>, “</a:t>
            </a:r>
            <a:r>
              <a:rPr lang="en-US" altLang="ja-JP" sz="2400" dirty="0" err="1"/>
              <a:t>Makan</a:t>
            </a:r>
            <a:r>
              <a:rPr lang="en-US" altLang="ja-JP" sz="2400" dirty="0"/>
              <a:t> </a:t>
            </a:r>
            <a:r>
              <a:rPr lang="en-US" altLang="ja-JP" sz="2400" dirty="0" err="1"/>
              <a:t>apa</a:t>
            </a:r>
            <a:r>
              <a:rPr lang="en-US" altLang="ja-JP" sz="2400" dirty="0"/>
              <a:t>?”, “</a:t>
            </a:r>
            <a:r>
              <a:rPr lang="en-US" altLang="ja-JP" sz="2400" dirty="0" err="1"/>
              <a:t>Makan</a:t>
            </a:r>
            <a:r>
              <a:rPr lang="en-US" altLang="ja-JP" sz="2400" dirty="0"/>
              <a:t> di mana?”, </a:t>
            </a:r>
            <a:r>
              <a:rPr lang="en-US" altLang="ja-JP" sz="2400" dirty="0" err="1"/>
              <a:t>dan</a:t>
            </a:r>
            <a:r>
              <a:rPr lang="en-US" altLang="ja-JP" sz="2400" dirty="0"/>
              <a:t> “</a:t>
            </a:r>
            <a:r>
              <a:rPr lang="en-US" altLang="ja-JP" sz="2400" dirty="0" err="1"/>
              <a:t>Makan</a:t>
            </a:r>
            <a:r>
              <a:rPr lang="en-US" altLang="ja-JP" sz="2400" dirty="0"/>
              <a:t> </a:t>
            </a:r>
            <a:r>
              <a:rPr lang="en-US" altLang="ja-JP" sz="2400" dirty="0" err="1"/>
              <a:t>dengan</a:t>
            </a:r>
            <a:r>
              <a:rPr lang="en-US" altLang="ja-JP" sz="2400" dirty="0"/>
              <a:t> </a:t>
            </a:r>
            <a:r>
              <a:rPr lang="en-US" altLang="ja-JP" sz="2400" dirty="0" err="1"/>
              <a:t>siapa</a:t>
            </a:r>
            <a:r>
              <a:rPr lang="en-US" altLang="ja-JP" sz="2400" dirty="0"/>
              <a:t>?”. Isi </a:t>
            </a:r>
            <a:r>
              <a:rPr lang="en-US" altLang="ja-JP" sz="2400" dirty="0" err="1"/>
              <a:t>dengan</a:t>
            </a:r>
            <a:r>
              <a:rPr lang="en-US" altLang="ja-JP" sz="2400" dirty="0"/>
              <a:t> </a:t>
            </a:r>
            <a:r>
              <a:rPr lang="en-US" altLang="ja-JP" sz="2400" dirty="0" err="1"/>
              <a:t>pilihan</a:t>
            </a:r>
            <a:r>
              <a:rPr lang="en-US" altLang="ja-JP" sz="2400" dirty="0"/>
              <a:t> </a:t>
            </a:r>
            <a:r>
              <a:rPr lang="en-US" altLang="ja-JP" sz="2400" dirty="0" err="1"/>
              <a:t>jawaban</a:t>
            </a:r>
            <a:r>
              <a:rPr lang="en-US" altLang="ja-JP" sz="2400" dirty="0"/>
              <a:t> </a:t>
            </a:r>
            <a:r>
              <a:rPr lang="en-US" altLang="ja-JP" sz="2400" dirty="0" err="1"/>
              <a:t>dari</a:t>
            </a:r>
            <a:r>
              <a:rPr lang="en-US" altLang="ja-JP" sz="2400" dirty="0"/>
              <a:t> a – h!</a:t>
            </a:r>
            <a:endParaRPr lang="ja-JP" altLang="ja-JP" sz="2400" dirty="0"/>
          </a:p>
        </p:txBody>
      </p:sp>
    </p:spTree>
    <p:extLst>
      <p:ext uri="{BB962C8B-B14F-4D97-AF65-F5344CB8AC3E}">
        <p14:creationId xmlns:p14="http://schemas.microsoft.com/office/powerpoint/2010/main" val="15174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anim calcmode="lin" valueType="num">
                                      <p:cBhvr>
                                        <p:cTn id="8" dur="250" fill="hold"/>
                                        <p:tgtEl>
                                          <p:spTgt spid="32"/>
                                        </p:tgtEl>
                                        <p:attrNameLst>
                                          <p:attrName>ppt_x</p:attrName>
                                        </p:attrNameLst>
                                      </p:cBhvr>
                                      <p:tavLst>
                                        <p:tav tm="0">
                                          <p:val>
                                            <p:strVal val="#ppt_x"/>
                                          </p:val>
                                        </p:tav>
                                        <p:tav tm="100000">
                                          <p:val>
                                            <p:strVal val="#ppt_x"/>
                                          </p:val>
                                        </p:tav>
                                      </p:tavLst>
                                    </p:anim>
                                    <p:anim calcmode="lin" valueType="num">
                                      <p:cBhvr>
                                        <p:cTn id="9" dur="2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909" fill="hold"/>
                                        <p:tgtEl>
                                          <p:spTgt spid="19"/>
                                        </p:tgtEl>
                                      </p:cBhvr>
                                    </p:cmd>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5644" fill="hold"/>
                                        <p:tgtEl>
                                          <p:spTgt spid="20"/>
                                        </p:tgtEl>
                                      </p:cBhvr>
                                    </p:cmd>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995" fill="hold"/>
                                        <p:tgtEl>
                                          <p:spTgt spid="21"/>
                                        </p:tgtEl>
                                      </p:cBhvr>
                                    </p:cmd>
                                  </p:childTnLst>
                                </p:cTn>
                              </p:par>
                            </p:childTnLst>
                          </p:cTn>
                        </p:par>
                      </p:childTnLst>
                    </p:cTn>
                  </p:par>
                </p:childTnLst>
              </p:cTn>
              <p:nextCondLst>
                <p:cond evt="onClick" delay="0">
                  <p:tgtEl>
                    <p:spTgt spid="21"/>
                  </p:tgtEl>
                </p:cond>
              </p:nextCondLst>
            </p:seq>
            <p:audio>
              <p:cMediaNode vol="80000">
                <p:cTn id="25" fill="hold" display="0">
                  <p:stCondLst>
                    <p:cond delay="indefinite"/>
                  </p:stCondLst>
                  <p:endCondLst>
                    <p:cond evt="onStopAudio" delay="0">
                      <p:tgtEl>
                        <p:sldTgt/>
                      </p:tgtEl>
                    </p:cond>
                  </p:endCondLst>
                </p:cTn>
                <p:tgtEl>
                  <p:spTgt spid="19"/>
                </p:tgtEl>
              </p:cMediaNode>
            </p:audio>
            <p:audio>
              <p:cMediaNode vol="80000">
                <p:cTn id="26" fill="hold" display="0">
                  <p:stCondLst>
                    <p:cond delay="indefinite"/>
                  </p:stCondLst>
                  <p:endCondLst>
                    <p:cond evt="onStopAudio" delay="0">
                      <p:tgtEl>
                        <p:sldTgt/>
                      </p:tgtEl>
                    </p:cond>
                  </p:endCondLst>
                </p:cTn>
                <p:tgtEl>
                  <p:spTgt spid="20"/>
                </p:tgtEl>
              </p:cMediaNode>
            </p:audio>
            <p:audio>
              <p:cMediaNode vol="80000">
                <p:cTn id="27" fill="hold" display="0">
                  <p:stCondLst>
                    <p:cond delay="indefinite"/>
                  </p:stCondLst>
                  <p:endCondLst>
                    <p:cond evt="onStopAudio" delay="0">
                      <p:tgtEl>
                        <p:sldTgt/>
                      </p:tgtEl>
                    </p:cond>
                  </p:endCondLst>
                </p:cTn>
                <p:tgtEl>
                  <p:spTgt spid="21"/>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吹き出し 5"/>
          <p:cNvSpPr/>
          <p:nvPr/>
        </p:nvSpPr>
        <p:spPr>
          <a:xfrm>
            <a:off x="4661963" y="3501008"/>
            <a:ext cx="3282701" cy="940283"/>
          </a:xfrm>
          <a:prstGeom prst="wedgeRoundRectCallout">
            <a:avLst>
              <a:gd name="adj1" fmla="val 59231"/>
              <a:gd name="adj2" fmla="val 15298"/>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400" dirty="0">
                <a:solidFill>
                  <a:schemeClr val="tx1"/>
                </a:solidFill>
              </a:rPr>
              <a:t>（そと）で　たべます。</a:t>
            </a:r>
          </a:p>
          <a:p>
            <a:r>
              <a:rPr lang="en-US" altLang="ja-JP" sz="2000" dirty="0">
                <a:solidFill>
                  <a:schemeClr val="tx1"/>
                </a:solidFill>
              </a:rPr>
              <a:t> (Soto)de </a:t>
            </a:r>
            <a:r>
              <a:rPr lang="en-US" altLang="ja-JP" sz="2000" dirty="0" err="1">
                <a:solidFill>
                  <a:schemeClr val="tx1"/>
                </a:solidFill>
              </a:rPr>
              <a:t>tabemasu</a:t>
            </a:r>
            <a:r>
              <a:rPr lang="en-US" altLang="ja-JP" sz="2000" dirty="0">
                <a:solidFill>
                  <a:schemeClr val="tx1"/>
                </a:solidFill>
              </a:rPr>
              <a:t>.</a:t>
            </a:r>
            <a:endParaRPr lang="ja-JP" altLang="ja-JP" sz="2000" dirty="0">
              <a:solidFill>
                <a:schemeClr val="tx1"/>
              </a:solidFill>
            </a:endParaRPr>
          </a:p>
        </p:txBody>
      </p:sp>
      <p:sp>
        <p:nvSpPr>
          <p:cNvPr id="7" name="角丸四角形吹き出し 6"/>
          <p:cNvSpPr/>
          <p:nvPr/>
        </p:nvSpPr>
        <p:spPr>
          <a:xfrm>
            <a:off x="1186331" y="1272939"/>
            <a:ext cx="5776041" cy="839207"/>
          </a:xfrm>
          <a:prstGeom prst="wedgeRoundRectCallout">
            <a:avLst>
              <a:gd name="adj1" fmla="val -56560"/>
              <a:gd name="adj2" fmla="val 52164"/>
              <a:gd name="adj3" fmla="val 16667"/>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（リナさん） 、よく　なにを　たべますか。</a:t>
            </a:r>
            <a:endParaRPr lang="en-US" altLang="ja-JP" sz="2400" dirty="0">
              <a:solidFill>
                <a:schemeClr val="tx1"/>
              </a:solidFill>
            </a:endParaRPr>
          </a:p>
          <a:p>
            <a:r>
              <a:rPr lang="en-US" altLang="ja-JP" sz="2400" dirty="0">
                <a:solidFill>
                  <a:schemeClr val="tx1"/>
                </a:solidFill>
              </a:rPr>
              <a:t>     </a:t>
            </a:r>
            <a:r>
              <a:rPr lang="en-US" altLang="ja-JP" sz="2000" dirty="0" smtClean="0">
                <a:solidFill>
                  <a:schemeClr val="tx1"/>
                </a:solidFill>
              </a:rPr>
              <a:t>(</a:t>
            </a:r>
            <a:r>
              <a:rPr lang="pl-PL" altLang="ja-JP" sz="2000" i="1" dirty="0" smtClean="0">
                <a:solidFill>
                  <a:schemeClr val="tx1"/>
                </a:solidFill>
              </a:rPr>
              <a:t>Rina</a:t>
            </a:r>
            <a:r>
              <a:rPr lang="pl-PL" altLang="ja-JP" sz="2000" dirty="0" smtClean="0">
                <a:solidFill>
                  <a:schemeClr val="tx1"/>
                </a:solidFill>
              </a:rPr>
              <a:t>-san</a:t>
            </a:r>
            <a:r>
              <a:rPr lang="en-US" altLang="ja-JP" sz="2000" dirty="0" smtClean="0">
                <a:solidFill>
                  <a:schemeClr val="tx1"/>
                </a:solidFill>
              </a:rPr>
              <a:t>)</a:t>
            </a:r>
            <a:r>
              <a:rPr lang="pl-PL" altLang="ja-JP" sz="2000" dirty="0">
                <a:solidFill>
                  <a:schemeClr val="tx1"/>
                </a:solidFill>
              </a:rPr>
              <a:t>, yoku nani o tabemasu ka</a:t>
            </a:r>
            <a:r>
              <a:rPr lang="en-US" altLang="ja-JP" sz="2000" dirty="0">
                <a:solidFill>
                  <a:schemeClr val="tx1"/>
                </a:solidFill>
              </a:rPr>
              <a:t>.</a:t>
            </a:r>
          </a:p>
        </p:txBody>
      </p:sp>
      <p:sp>
        <p:nvSpPr>
          <p:cNvPr id="16" name="角丸四角形吹き出し 15"/>
          <p:cNvSpPr/>
          <p:nvPr/>
        </p:nvSpPr>
        <p:spPr>
          <a:xfrm>
            <a:off x="4637143" y="4645607"/>
            <a:ext cx="3607265" cy="941603"/>
          </a:xfrm>
          <a:prstGeom prst="wedgeRoundRectCallout">
            <a:avLst>
              <a:gd name="adj1" fmla="val 58040"/>
              <a:gd name="adj2" fmla="val 10419"/>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（ともだち）と　たべます。</a:t>
            </a:r>
          </a:p>
          <a:p>
            <a:r>
              <a:rPr lang="en-US" altLang="ja-JP" sz="2000" dirty="0">
                <a:solidFill>
                  <a:schemeClr val="tx1"/>
                </a:solidFill>
              </a:rPr>
              <a:t>  </a:t>
            </a:r>
            <a:r>
              <a:rPr lang="en-US" altLang="ja-JP" sz="2000" dirty="0" smtClean="0">
                <a:solidFill>
                  <a:schemeClr val="tx1"/>
                </a:solidFill>
              </a:rPr>
              <a:t> (</a:t>
            </a:r>
            <a:r>
              <a:rPr lang="en-US" altLang="ja-JP" sz="2000" dirty="0" err="1">
                <a:solidFill>
                  <a:schemeClr val="tx1"/>
                </a:solidFill>
              </a:rPr>
              <a:t>Tomodachi</a:t>
            </a:r>
            <a:r>
              <a:rPr lang="en-US" altLang="ja-JP" sz="2000" dirty="0">
                <a:solidFill>
                  <a:schemeClr val="tx1"/>
                </a:solidFill>
              </a:rPr>
              <a:t>) to </a:t>
            </a:r>
            <a:r>
              <a:rPr lang="en-US" altLang="ja-JP" sz="2000" dirty="0" err="1">
                <a:solidFill>
                  <a:schemeClr val="tx1"/>
                </a:solidFill>
              </a:rPr>
              <a:t>tabemasu</a:t>
            </a:r>
            <a:r>
              <a:rPr lang="en-US" altLang="ja-JP" sz="2400" dirty="0">
                <a:solidFill>
                  <a:schemeClr val="tx1"/>
                </a:solidFill>
              </a:rPr>
              <a:t>.</a:t>
            </a:r>
          </a:p>
        </p:txBody>
      </p:sp>
      <p:sp>
        <p:nvSpPr>
          <p:cNvPr id="18" name="角丸四角形吹き出し 17"/>
          <p:cNvSpPr/>
          <p:nvPr/>
        </p:nvSpPr>
        <p:spPr>
          <a:xfrm>
            <a:off x="3183478" y="2283773"/>
            <a:ext cx="4608510" cy="861374"/>
          </a:xfrm>
          <a:prstGeom prst="wedgeRoundRectCallout">
            <a:avLst>
              <a:gd name="adj1" fmla="val 57622"/>
              <a:gd name="adj2" fmla="val 11153"/>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（ナシ・ゴレン）を　たべます。</a:t>
            </a:r>
          </a:p>
          <a:p>
            <a:r>
              <a:rPr lang="en-US" altLang="ja-JP" sz="2400" dirty="0">
                <a:solidFill>
                  <a:schemeClr val="tx1"/>
                </a:solidFill>
              </a:rPr>
              <a:t>      </a:t>
            </a:r>
            <a:r>
              <a:rPr lang="en-US" altLang="ja-JP" sz="2000" dirty="0">
                <a:solidFill>
                  <a:schemeClr val="tx1"/>
                </a:solidFill>
              </a:rPr>
              <a:t>(</a:t>
            </a:r>
            <a:r>
              <a:rPr lang="en-US" altLang="ja-JP" sz="2000" i="1" dirty="0" err="1">
                <a:solidFill>
                  <a:schemeClr val="tx1"/>
                </a:solidFill>
              </a:rPr>
              <a:t>Nasi</a:t>
            </a:r>
            <a:r>
              <a:rPr lang="en-US" altLang="ja-JP" sz="2000" i="1" dirty="0">
                <a:solidFill>
                  <a:schemeClr val="tx1"/>
                </a:solidFill>
              </a:rPr>
              <a:t> </a:t>
            </a:r>
            <a:r>
              <a:rPr lang="en-US" altLang="ja-JP" sz="2000" i="1" dirty="0" err="1">
                <a:solidFill>
                  <a:schemeClr val="tx1"/>
                </a:solidFill>
              </a:rPr>
              <a:t>goreng</a:t>
            </a:r>
            <a:r>
              <a:rPr lang="en-US" altLang="ja-JP" sz="2000" dirty="0">
                <a:solidFill>
                  <a:schemeClr val="tx1"/>
                </a:solidFill>
              </a:rPr>
              <a:t>) o </a:t>
            </a:r>
            <a:r>
              <a:rPr lang="en-US" altLang="ja-JP" sz="2000" dirty="0" err="1">
                <a:solidFill>
                  <a:schemeClr val="tx1"/>
                </a:solidFill>
              </a:rPr>
              <a:t>tabemasu</a:t>
            </a:r>
            <a:r>
              <a:rPr lang="en-US" altLang="ja-JP" sz="2000" dirty="0">
                <a:solidFill>
                  <a:schemeClr val="tx1"/>
                </a:solidFill>
              </a:rPr>
              <a:t>.</a:t>
            </a:r>
            <a:endParaRPr kumimoji="1" lang="ja-JP" altLang="en-US" sz="2000" dirty="0">
              <a:solidFill>
                <a:schemeClr val="tx1"/>
              </a:solidFill>
            </a:endParaRPr>
          </a:p>
        </p:txBody>
      </p:sp>
      <p:sp>
        <p:nvSpPr>
          <p:cNvPr id="19" name="角丸四角形吹き出し 18"/>
          <p:cNvSpPr/>
          <p:nvPr/>
        </p:nvSpPr>
        <p:spPr>
          <a:xfrm>
            <a:off x="1105195" y="3276040"/>
            <a:ext cx="3384376" cy="949227"/>
          </a:xfrm>
          <a:prstGeom prst="wedgeRoundRectCallout">
            <a:avLst>
              <a:gd name="adj1" fmla="val -67224"/>
              <a:gd name="adj2" fmla="val -27170"/>
              <a:gd name="adj3" fmla="val 16667"/>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どこで　たべますか。</a:t>
            </a:r>
          </a:p>
          <a:p>
            <a:r>
              <a:rPr lang="en-US" altLang="ja-JP" sz="2400" dirty="0">
                <a:solidFill>
                  <a:schemeClr val="tx1"/>
                </a:solidFill>
              </a:rPr>
              <a:t>   </a:t>
            </a:r>
            <a:r>
              <a:rPr lang="en-US" altLang="ja-JP" sz="2400" dirty="0" smtClean="0">
                <a:solidFill>
                  <a:schemeClr val="tx1"/>
                </a:solidFill>
              </a:rPr>
              <a:t> </a:t>
            </a:r>
            <a:r>
              <a:rPr lang="en-US" altLang="ja-JP" sz="2000" dirty="0" err="1" smtClean="0">
                <a:solidFill>
                  <a:schemeClr val="tx1"/>
                </a:solidFill>
              </a:rPr>
              <a:t>Doko</a:t>
            </a:r>
            <a:r>
              <a:rPr lang="en-US" altLang="ja-JP" sz="2000" dirty="0" smtClean="0">
                <a:solidFill>
                  <a:schemeClr val="tx1"/>
                </a:solidFill>
              </a:rPr>
              <a:t> </a:t>
            </a:r>
            <a:r>
              <a:rPr lang="en-US" altLang="ja-JP" sz="2000" dirty="0">
                <a:solidFill>
                  <a:schemeClr val="tx1"/>
                </a:solidFill>
              </a:rPr>
              <a:t>de </a:t>
            </a:r>
            <a:r>
              <a:rPr lang="en-US" altLang="ja-JP" sz="2000" dirty="0" err="1">
                <a:solidFill>
                  <a:schemeClr val="tx1"/>
                </a:solidFill>
              </a:rPr>
              <a:t>tabemasu</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sp>
        <p:nvSpPr>
          <p:cNvPr id="20" name="タイトル 1"/>
          <p:cNvSpPr txBox="1">
            <a:spLocks/>
          </p:cNvSpPr>
          <p:nvPr/>
        </p:nvSpPr>
        <p:spPr>
          <a:xfrm>
            <a:off x="-252536" y="332656"/>
            <a:ext cx="4050403" cy="791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500" dirty="0" smtClean="0">
                <a:latin typeface="+mj-ea"/>
              </a:rPr>
              <a:t>はなしましょう　</a:t>
            </a:r>
            <a:r>
              <a:rPr lang="en-US" altLang="ja-JP" sz="3500" dirty="0">
                <a:latin typeface="+mj-ea"/>
              </a:rPr>
              <a:t>1</a:t>
            </a:r>
            <a:r>
              <a:rPr lang="ja-JP" altLang="en-US" sz="3500" dirty="0">
                <a:latin typeface="+mj-ea"/>
              </a:rPr>
              <a:t>　　</a:t>
            </a:r>
            <a:endParaRPr lang="ja-JP" altLang="en-US" sz="3500" dirty="0">
              <a:solidFill>
                <a:schemeClr val="accent6">
                  <a:lumMod val="75000"/>
                </a:schemeClr>
              </a:solidFill>
              <a:latin typeface="+mj-ea"/>
            </a:endParaRPr>
          </a:p>
        </p:txBody>
      </p:sp>
      <p:sp>
        <p:nvSpPr>
          <p:cNvPr id="21" name="角丸四角形吹き出し 20"/>
          <p:cNvSpPr/>
          <p:nvPr/>
        </p:nvSpPr>
        <p:spPr>
          <a:xfrm>
            <a:off x="1073120" y="4369283"/>
            <a:ext cx="3384376" cy="931925"/>
          </a:xfrm>
          <a:prstGeom prst="wedgeRoundRectCallout">
            <a:avLst>
              <a:gd name="adj1" fmla="val -63847"/>
              <a:gd name="adj2" fmla="val -32621"/>
              <a:gd name="adj3" fmla="val 16667"/>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だれと　たべますか。</a:t>
            </a:r>
          </a:p>
          <a:p>
            <a:r>
              <a:rPr lang="ja-JP" altLang="en-US" sz="2000" dirty="0" smtClean="0">
                <a:solidFill>
                  <a:schemeClr val="tx1"/>
                </a:solidFill>
              </a:rPr>
              <a:t>　 </a:t>
            </a:r>
            <a:r>
              <a:rPr lang="en-US" altLang="ja-JP" sz="2000" dirty="0" smtClean="0">
                <a:solidFill>
                  <a:schemeClr val="tx1"/>
                </a:solidFill>
              </a:rPr>
              <a:t>Dare </a:t>
            </a:r>
            <a:r>
              <a:rPr lang="en-US" altLang="ja-JP" sz="2000" dirty="0">
                <a:solidFill>
                  <a:schemeClr val="tx1"/>
                </a:solidFill>
              </a:rPr>
              <a:t>to </a:t>
            </a:r>
            <a:r>
              <a:rPr lang="en-US" altLang="ja-JP" sz="2000" dirty="0" err="1">
                <a:solidFill>
                  <a:schemeClr val="tx1"/>
                </a:solidFill>
              </a:rPr>
              <a:t>tabemasu</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sp>
        <p:nvSpPr>
          <p:cNvPr id="23" name="角丸四角形吹き出し 22"/>
          <p:cNvSpPr/>
          <p:nvPr/>
        </p:nvSpPr>
        <p:spPr>
          <a:xfrm>
            <a:off x="1105195" y="5449403"/>
            <a:ext cx="2663005" cy="931925"/>
          </a:xfrm>
          <a:prstGeom prst="wedgeRoundRectCallout">
            <a:avLst>
              <a:gd name="adj1" fmla="val -67224"/>
              <a:gd name="adj2" fmla="val -27170"/>
              <a:gd name="adj3" fmla="val 16667"/>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400" dirty="0">
                <a:solidFill>
                  <a:schemeClr val="tx1"/>
                </a:solidFill>
              </a:rPr>
              <a:t>  そうですか。</a:t>
            </a:r>
            <a:endParaRPr lang="en-US" altLang="ja-JP" sz="2400" dirty="0">
              <a:solidFill>
                <a:schemeClr val="tx1"/>
              </a:solidFill>
            </a:endParaRPr>
          </a:p>
          <a:p>
            <a:r>
              <a:rPr lang="en-US" altLang="ja-JP" sz="2400" dirty="0">
                <a:solidFill>
                  <a:schemeClr val="tx1"/>
                </a:solidFill>
              </a:rPr>
              <a:t>   </a:t>
            </a:r>
            <a:r>
              <a:rPr lang="en-US" altLang="ja-JP" sz="2000" dirty="0" err="1">
                <a:solidFill>
                  <a:schemeClr val="tx1"/>
                </a:solidFill>
              </a:rPr>
              <a:t>Sou</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 </a:t>
            </a:r>
            <a:r>
              <a:rPr lang="en-US" altLang="ja-JP" sz="2000" dirty="0" err="1">
                <a:solidFill>
                  <a:schemeClr val="tx1"/>
                </a:solidFill>
              </a:rPr>
              <a:t>ka</a:t>
            </a:r>
            <a:r>
              <a:rPr lang="en-US" altLang="ja-JP" sz="2400" dirty="0">
                <a:solidFill>
                  <a:schemeClr val="tx1"/>
                </a:solidFill>
              </a:rPr>
              <a:t>.</a:t>
            </a:r>
          </a:p>
        </p:txBody>
      </p:sp>
      <p:pic>
        <p:nvPicPr>
          <p:cNvPr id="4" name="1105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tretch>
            <a:fillRect/>
          </a:stretch>
        </p:blipFill>
        <p:spPr>
          <a:xfrm>
            <a:off x="3347864" y="484119"/>
            <a:ext cx="504056" cy="489281"/>
          </a:xfrm>
          <a:prstGeom prst="rect">
            <a:avLst/>
          </a:prstGeom>
        </p:spPr>
      </p:pic>
      <p:sp>
        <p:nvSpPr>
          <p:cNvPr id="1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22" name="グループ化 21"/>
          <p:cNvGrpSpPr/>
          <p:nvPr/>
        </p:nvGrpSpPr>
        <p:grpSpPr>
          <a:xfrm>
            <a:off x="35496" y="131193"/>
            <a:ext cx="9110484" cy="378668"/>
            <a:chOff x="35496" y="131193"/>
            <a:chExt cx="9110484" cy="378668"/>
          </a:xfrm>
        </p:grpSpPr>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a:stCxn id="24"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642" y="2173135"/>
            <a:ext cx="869897" cy="110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1985" y="2934090"/>
            <a:ext cx="857995" cy="10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20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1460" fill="hold"/>
                                        <p:tgtEl>
                                          <p:spTgt spid="4"/>
                                        </p:tgtEl>
                                      </p:cBhvr>
                                    </p:cmd>
                                  </p:childTnLst>
                                </p:cTn>
                              </p:par>
                            </p:childTnLst>
                          </p:cTn>
                        </p:par>
                      </p:childTnLst>
                    </p:cTn>
                  </p:par>
                </p:childTnLst>
              </p:cTn>
              <p:nextCondLst>
                <p:cond evt="onClick" delay="0">
                  <p:tgtEl>
                    <p:spTgt spid="4"/>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16" grpId="0" animBg="1"/>
      <p:bldP spid="18" grpId="0" animBg="1"/>
      <p:bldP spid="19"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412776"/>
            <a:ext cx="8496944" cy="4896544"/>
          </a:xfrm>
          <a:noFill/>
        </p:spPr>
        <p:txBody>
          <a:bodyPr>
            <a:normAutofit/>
          </a:bodyPr>
          <a:lstStyle/>
          <a:p>
            <a:pPr marL="0" lvl="0" indent="0" algn="just">
              <a:buNone/>
            </a:pPr>
            <a:r>
              <a:rPr lang="en-US" altLang="ja-JP" dirty="0"/>
              <a:t>Mari </a:t>
            </a:r>
            <a:r>
              <a:rPr lang="en-US" altLang="ja-JP" dirty="0" err="1"/>
              <a:t>kita</a:t>
            </a:r>
            <a:r>
              <a:rPr lang="en-US" altLang="ja-JP" dirty="0"/>
              <a:t> </a:t>
            </a:r>
            <a:r>
              <a:rPr lang="en-US" altLang="ja-JP" dirty="0" err="1"/>
              <a:t>mensurvei</a:t>
            </a:r>
            <a:r>
              <a:rPr lang="en-US" altLang="ja-JP" dirty="0"/>
              <a:t> </a:t>
            </a:r>
            <a:r>
              <a:rPr lang="en-US" altLang="ja-JP" dirty="0" err="1"/>
              <a:t>dan</a:t>
            </a:r>
            <a:r>
              <a:rPr lang="en-US" altLang="ja-JP" dirty="0"/>
              <a:t> </a:t>
            </a:r>
            <a:r>
              <a:rPr lang="en-US" altLang="ja-JP" dirty="0" err="1"/>
              <a:t>melaporkan</a:t>
            </a:r>
            <a:r>
              <a:rPr lang="en-US" altLang="ja-JP" dirty="0"/>
              <a:t> </a:t>
            </a:r>
            <a:r>
              <a:rPr lang="en-US" altLang="ja-JP" dirty="0" err="1"/>
              <a:t>hasilnya</a:t>
            </a:r>
            <a:r>
              <a:rPr lang="en-US" altLang="ja-JP" dirty="0"/>
              <a:t> </a:t>
            </a:r>
            <a:r>
              <a:rPr lang="en-US" altLang="ja-JP" dirty="0" err="1"/>
              <a:t>mengenai</a:t>
            </a:r>
            <a:r>
              <a:rPr lang="en-US" altLang="ja-JP" dirty="0"/>
              <a:t>, “</a:t>
            </a:r>
            <a:r>
              <a:rPr lang="en-US" altLang="ja-JP" dirty="0" err="1"/>
              <a:t>Dengan</a:t>
            </a:r>
            <a:r>
              <a:rPr lang="en-US" altLang="ja-JP" dirty="0"/>
              <a:t> </a:t>
            </a:r>
            <a:r>
              <a:rPr lang="en-US" altLang="ja-JP" dirty="0" err="1"/>
              <a:t>siapa</a:t>
            </a:r>
            <a:r>
              <a:rPr lang="en-US" altLang="ja-JP" dirty="0"/>
              <a:t>, di mana, </a:t>
            </a:r>
            <a:r>
              <a:rPr lang="en-US" altLang="ja-JP" dirty="0" err="1"/>
              <a:t>dan</a:t>
            </a:r>
            <a:r>
              <a:rPr lang="en-US" altLang="ja-JP" dirty="0"/>
              <a:t> </a:t>
            </a:r>
            <a:r>
              <a:rPr lang="en-US" altLang="ja-JP" dirty="0" err="1"/>
              <a:t>apa</a:t>
            </a:r>
            <a:r>
              <a:rPr lang="en-US" altLang="ja-JP" dirty="0"/>
              <a:t> yang </a:t>
            </a:r>
            <a:r>
              <a:rPr lang="en-US" altLang="ja-JP" dirty="0" err="1"/>
              <a:t>dimakan</a:t>
            </a:r>
            <a:r>
              <a:rPr lang="en-US" altLang="ja-JP" dirty="0"/>
              <a:t> </a:t>
            </a:r>
            <a:r>
              <a:rPr lang="en-US" altLang="ja-JP" dirty="0" err="1"/>
              <a:t>saat</a:t>
            </a:r>
            <a:r>
              <a:rPr lang="en-US" altLang="ja-JP" dirty="0"/>
              <a:t> </a:t>
            </a:r>
            <a:r>
              <a:rPr lang="en-US" altLang="ja-JP" dirty="0" err="1"/>
              <a:t>makan</a:t>
            </a:r>
            <a:r>
              <a:rPr lang="en-US" altLang="ja-JP" dirty="0"/>
              <a:t> </a:t>
            </a:r>
            <a:r>
              <a:rPr lang="en-US" altLang="ja-JP" dirty="0" err="1"/>
              <a:t>siang</a:t>
            </a:r>
            <a:r>
              <a:rPr lang="en-US" altLang="ja-JP" dirty="0"/>
              <a:t> di </a:t>
            </a:r>
            <a:r>
              <a:rPr lang="en-US" altLang="ja-JP" dirty="0" err="1"/>
              <a:t>sekolah</a:t>
            </a:r>
            <a:r>
              <a:rPr lang="en-US" altLang="ja-JP" dirty="0"/>
              <a:t>?”</a:t>
            </a:r>
          </a:p>
          <a:p>
            <a:pPr marL="0" lvl="0" indent="0">
              <a:lnSpc>
                <a:spcPct val="150000"/>
              </a:lnSpc>
              <a:buNone/>
            </a:pPr>
            <a:endParaRPr lang="en-US" altLang="ja-JP" sz="2400" dirty="0" smtClean="0"/>
          </a:p>
          <a:p>
            <a:pPr marL="0" indent="0">
              <a:buNone/>
            </a:pPr>
            <a:r>
              <a:rPr lang="en-US" altLang="ja-JP" b="1" dirty="0" smtClean="0">
                <a:solidFill>
                  <a:srgbClr val="FAA61A"/>
                </a:solidFill>
                <a:latin typeface="Rockwell" panose="02060603020205020403" pitchFamily="18" charset="0"/>
              </a:rPr>
              <a:t>Cara</a:t>
            </a:r>
            <a:r>
              <a:rPr lang="en-US" altLang="ja-JP" b="1" dirty="0" smtClean="0">
                <a:solidFill>
                  <a:srgbClr val="F3850D"/>
                </a:solidFill>
                <a:latin typeface="Rockwell" panose="02060603020205020403" pitchFamily="18" charset="0"/>
              </a:rPr>
              <a:t> </a:t>
            </a:r>
            <a:r>
              <a:rPr lang="en-US" altLang="ja-JP" b="1" dirty="0" err="1">
                <a:solidFill>
                  <a:srgbClr val="FAA61A"/>
                </a:solidFill>
                <a:latin typeface="Rockwell" panose="02060603020205020403" pitchFamily="18" charset="0"/>
              </a:rPr>
              <a:t>mensurvei</a:t>
            </a:r>
            <a:r>
              <a:rPr lang="en-US" altLang="ja-JP" sz="3200" dirty="0">
                <a:latin typeface="Rockwell" panose="02060603020205020403" pitchFamily="18" charset="0"/>
              </a:rPr>
              <a:t> </a:t>
            </a:r>
            <a:endParaRPr lang="ja-JP" altLang="ja-JP" sz="3200" dirty="0">
              <a:latin typeface="Rockwell" panose="02060603020205020403" pitchFamily="18" charset="0"/>
            </a:endParaRPr>
          </a:p>
          <a:p>
            <a:pPr marL="514350" lvl="0" indent="-514350">
              <a:buFont typeface="+mj-lt"/>
              <a:buAutoNum type="arabicPeriod"/>
            </a:pPr>
            <a:r>
              <a:rPr lang="en-US" altLang="ja-JP" dirty="0" err="1"/>
              <a:t>Buatlah</a:t>
            </a:r>
            <a:r>
              <a:rPr lang="en-US" altLang="ja-JP" dirty="0"/>
              <a:t> </a:t>
            </a:r>
            <a:r>
              <a:rPr lang="en-US" altLang="ja-JP" dirty="0" err="1"/>
              <a:t>kelompok</a:t>
            </a:r>
            <a:r>
              <a:rPr lang="en-US" altLang="ja-JP" dirty="0"/>
              <a:t> 5 – 6 orang. </a:t>
            </a:r>
            <a:endParaRPr lang="ja-JP" altLang="ja-JP" dirty="0"/>
          </a:p>
          <a:p>
            <a:pPr marL="514350" lvl="0" indent="-514350">
              <a:buFont typeface="+mj-lt"/>
              <a:buAutoNum type="arabicPeriod"/>
            </a:pPr>
            <a:r>
              <a:rPr lang="en-US" altLang="ja-JP" dirty="0" err="1"/>
              <a:t>Wawancarai</a:t>
            </a:r>
            <a:r>
              <a:rPr lang="en-US" altLang="ja-JP" dirty="0"/>
              <a:t> </a:t>
            </a:r>
            <a:r>
              <a:rPr lang="en-US" altLang="ja-JP" dirty="0" err="1"/>
              <a:t>anggota</a:t>
            </a:r>
            <a:r>
              <a:rPr lang="en-US" altLang="ja-JP" dirty="0"/>
              <a:t> </a:t>
            </a:r>
            <a:r>
              <a:rPr lang="en-US" altLang="ja-JP" dirty="0" err="1"/>
              <a:t>kelompokmu</a:t>
            </a:r>
            <a:r>
              <a:rPr lang="en-US" altLang="ja-JP" dirty="0"/>
              <a:t>, </a:t>
            </a:r>
            <a:r>
              <a:rPr lang="en-US" altLang="ja-JP" dirty="0" err="1"/>
              <a:t>lalu</a:t>
            </a:r>
            <a:r>
              <a:rPr lang="en-US" altLang="ja-JP" dirty="0"/>
              <a:t> </a:t>
            </a:r>
            <a:r>
              <a:rPr lang="en-US" altLang="ja-JP" dirty="0" err="1"/>
              <a:t>isi</a:t>
            </a:r>
            <a:r>
              <a:rPr lang="en-US" altLang="ja-JP" dirty="0"/>
              <a:t> di </a:t>
            </a:r>
            <a:r>
              <a:rPr lang="en-US" altLang="ja-JP" dirty="0" err="1"/>
              <a:t>Lembar</a:t>
            </a:r>
            <a:r>
              <a:rPr lang="en-US" altLang="ja-JP" dirty="0"/>
              <a:t> </a:t>
            </a:r>
            <a:r>
              <a:rPr lang="en-US" altLang="ja-JP" dirty="0" err="1"/>
              <a:t>Kerja</a:t>
            </a:r>
            <a:r>
              <a:rPr lang="en-US" altLang="ja-JP" dirty="0"/>
              <a:t> 3. </a:t>
            </a:r>
            <a:r>
              <a:rPr lang="en-US" altLang="ja-JP" dirty="0" err="1"/>
              <a:t>Setelah</a:t>
            </a:r>
            <a:r>
              <a:rPr lang="en-US" altLang="ja-JP" dirty="0"/>
              <a:t> </a:t>
            </a:r>
            <a:r>
              <a:rPr lang="en-US" altLang="ja-JP" dirty="0" err="1"/>
              <a:t>seluruh</a:t>
            </a:r>
            <a:r>
              <a:rPr lang="en-US" altLang="ja-JP" dirty="0"/>
              <a:t> </a:t>
            </a:r>
            <a:r>
              <a:rPr lang="en-US" altLang="ja-JP" dirty="0" err="1"/>
              <a:t>anggota</a:t>
            </a:r>
            <a:r>
              <a:rPr lang="en-US" altLang="ja-JP" dirty="0"/>
              <a:t> </a:t>
            </a:r>
            <a:r>
              <a:rPr lang="en-US" altLang="ja-JP" dirty="0" err="1"/>
              <a:t>kelompok</a:t>
            </a:r>
            <a:r>
              <a:rPr lang="en-US" altLang="ja-JP" dirty="0"/>
              <a:t> </a:t>
            </a:r>
            <a:r>
              <a:rPr lang="en-US" altLang="ja-JP" dirty="0" err="1"/>
              <a:t>selesai</a:t>
            </a:r>
            <a:r>
              <a:rPr lang="en-US" altLang="ja-JP" dirty="0"/>
              <a:t> </a:t>
            </a:r>
            <a:r>
              <a:rPr lang="en-US" altLang="ja-JP" dirty="0" err="1"/>
              <a:t>melakukan</a:t>
            </a:r>
            <a:r>
              <a:rPr lang="en-US" altLang="ja-JP" dirty="0"/>
              <a:t> </a:t>
            </a:r>
            <a:r>
              <a:rPr lang="en-US" altLang="ja-JP" dirty="0" err="1"/>
              <a:t>wawancara</a:t>
            </a:r>
            <a:r>
              <a:rPr lang="en-US" altLang="ja-JP" dirty="0"/>
              <a:t>, </a:t>
            </a:r>
            <a:r>
              <a:rPr lang="en-US" altLang="ja-JP" dirty="0" err="1"/>
              <a:t>cek</a:t>
            </a:r>
            <a:r>
              <a:rPr lang="en-US" altLang="ja-JP" dirty="0"/>
              <a:t> </a:t>
            </a:r>
            <a:r>
              <a:rPr lang="en-US" altLang="ja-JP" dirty="0" err="1"/>
              <a:t>jawabannya</a:t>
            </a:r>
            <a:r>
              <a:rPr lang="en-US" altLang="ja-JP" dirty="0"/>
              <a:t> </a:t>
            </a:r>
            <a:r>
              <a:rPr lang="en-US" altLang="ja-JP" dirty="0" err="1"/>
              <a:t>bersama-sama</a:t>
            </a:r>
            <a:r>
              <a:rPr lang="en-US" altLang="ja-JP" dirty="0"/>
              <a:t>. </a:t>
            </a:r>
            <a:endParaRPr lang="ja-JP" altLang="ja-JP" dirty="0"/>
          </a:p>
          <a:p>
            <a:pPr marL="0" lvl="0" indent="0">
              <a:buNone/>
            </a:pPr>
            <a:endParaRPr lang="ja-JP" altLang="ja-JP" sz="3000"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0" name="正方形/長方形 9"/>
          <p:cNvSpPr/>
          <p:nvPr/>
        </p:nvSpPr>
        <p:spPr>
          <a:xfrm>
            <a:off x="144391" y="2492896"/>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AA61A"/>
                </a:solidFill>
                <a:latin typeface="Rockwell" panose="02060603020205020403" pitchFamily="18" charset="0"/>
              </a:rPr>
              <a:t>Kerjakan</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Lembar</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Kerja</a:t>
            </a:r>
            <a:r>
              <a:rPr kumimoji="1" lang="en-US" altLang="ja-JP" b="1" dirty="0" smtClean="0">
                <a:solidFill>
                  <a:srgbClr val="FAA61A"/>
                </a:solidFill>
                <a:latin typeface="Rockwell" panose="02060603020205020403" pitchFamily="18" charset="0"/>
              </a:rPr>
              <a:t> 3</a:t>
            </a:r>
            <a:endParaRPr kumimoji="1" lang="ja-JP" altLang="en-US" b="1" dirty="0">
              <a:solidFill>
                <a:srgbClr val="FAA61A"/>
              </a:solidFill>
              <a:latin typeface="Rockwell" panose="02060603020205020403" pitchFamily="18" charset="0"/>
            </a:endParaRPr>
          </a:p>
        </p:txBody>
      </p:sp>
      <p:sp>
        <p:nvSpPr>
          <p:cNvPr id="11" name="タイトル 2"/>
          <p:cNvSpPr>
            <a:spLocks noGrp="1"/>
          </p:cNvSpPr>
          <p:nvPr>
            <p:ph type="title"/>
          </p:nvPr>
        </p:nvSpPr>
        <p:spPr>
          <a:xfrm>
            <a:off x="5538792" y="313306"/>
            <a:ext cx="545376" cy="811438"/>
          </a:xfrm>
        </p:spPr>
        <p:txBody>
          <a:bodyPr>
            <a:normAutofit/>
          </a:bodyPr>
          <a:lstStyle/>
          <a:p>
            <a:pPr algn="ctr"/>
            <a:r>
              <a:rPr lang="ja-JP" altLang="en-US" sz="3600" dirty="0" smtClean="0">
                <a:latin typeface="+mj-ea"/>
              </a:rPr>
              <a:t>①</a:t>
            </a:r>
            <a:endParaRPr kumimoji="1" lang="ja-JP" altLang="en-US" sz="3600" dirty="0">
              <a:latin typeface="+mj-ea"/>
            </a:endParaRPr>
          </a:p>
        </p:txBody>
      </p:sp>
      <p:sp>
        <p:nvSpPr>
          <p:cNvPr id="12" name="タイトル 1"/>
          <p:cNvSpPr txBox="1">
            <a:spLocks/>
          </p:cNvSpPr>
          <p:nvPr/>
        </p:nvSpPr>
        <p:spPr>
          <a:xfrm>
            <a:off x="179512" y="44624"/>
            <a:ext cx="9112764" cy="13356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FAA61A"/>
                </a:solidFill>
                <a:latin typeface="+mn-lt"/>
              </a:rPr>
              <a:t>Projek</a:t>
            </a:r>
            <a:r>
              <a:rPr lang="en-US" altLang="ja-JP" sz="3500" b="1" dirty="0" smtClean="0">
                <a:solidFill>
                  <a:srgbClr val="FAA61A"/>
                </a:solidFill>
                <a:latin typeface="+mn-lt"/>
              </a:rPr>
              <a:t> 1 </a:t>
            </a:r>
            <a:r>
              <a:rPr lang="en-US" altLang="ja-JP" sz="3500" b="1" dirty="0" err="1" smtClean="0">
                <a:solidFill>
                  <a:srgbClr val="FAA61A"/>
                </a:solidFill>
                <a:latin typeface="+mn-lt"/>
              </a:rPr>
              <a:t>Survei</a:t>
            </a:r>
            <a:r>
              <a:rPr lang="en-US" altLang="ja-JP" sz="3500" b="1" dirty="0" smtClean="0">
                <a:solidFill>
                  <a:srgbClr val="FAA61A"/>
                </a:solidFill>
                <a:latin typeface="+mn-lt"/>
              </a:rPr>
              <a:t> </a:t>
            </a:r>
            <a:r>
              <a:rPr lang="en-US" altLang="ja-JP" sz="3500" b="1" dirty="0" err="1" smtClean="0">
                <a:solidFill>
                  <a:srgbClr val="FAA61A"/>
                </a:solidFill>
                <a:latin typeface="+mn-lt"/>
              </a:rPr>
              <a:t>Makan</a:t>
            </a:r>
            <a:r>
              <a:rPr lang="en-US" altLang="ja-JP" sz="3500" b="1" dirty="0" smtClean="0">
                <a:solidFill>
                  <a:srgbClr val="FAA61A"/>
                </a:solidFill>
                <a:latin typeface="+mn-lt"/>
              </a:rPr>
              <a:t> Siang</a:t>
            </a:r>
            <a:endParaRPr lang="ja-JP" altLang="en-US" sz="3500" b="1" dirty="0">
              <a:solidFill>
                <a:srgbClr val="FAA61A"/>
              </a:solidFill>
              <a:latin typeface="+mn-lt"/>
            </a:endParaRPr>
          </a:p>
        </p:txBody>
      </p:sp>
    </p:spTree>
    <p:extLst>
      <p:ext uri="{BB962C8B-B14F-4D97-AF65-F5344CB8AC3E}">
        <p14:creationId xmlns:p14="http://schemas.microsoft.com/office/powerpoint/2010/main" val="213122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98004"/>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1" name="正方形/長方形 10"/>
          <p:cNvSpPr/>
          <p:nvPr/>
        </p:nvSpPr>
        <p:spPr>
          <a:xfrm>
            <a:off x="107504" y="2564904"/>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AA61A"/>
                </a:solidFill>
                <a:latin typeface="Rockwell" panose="02060603020205020403" pitchFamily="18" charset="0"/>
              </a:rPr>
              <a:t>Kerjakan</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Lembar</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Kerja</a:t>
            </a:r>
            <a:r>
              <a:rPr kumimoji="1" lang="en-US" altLang="ja-JP" b="1" dirty="0" smtClean="0">
                <a:solidFill>
                  <a:srgbClr val="FAA61A"/>
                </a:solidFill>
                <a:latin typeface="Rockwell" panose="02060603020205020403" pitchFamily="18" charset="0"/>
              </a:rPr>
              <a:t> 4</a:t>
            </a:r>
            <a:endParaRPr kumimoji="1" lang="ja-JP" altLang="en-US" b="1" dirty="0">
              <a:solidFill>
                <a:srgbClr val="FAA61A"/>
              </a:solidFill>
              <a:latin typeface="Rockwell" panose="02060603020205020403" pitchFamily="18" charset="0"/>
            </a:endParaRPr>
          </a:p>
        </p:txBody>
      </p:sp>
      <p:sp>
        <p:nvSpPr>
          <p:cNvPr id="12" name="コンテンツ プレースホルダー 1"/>
          <p:cNvSpPr>
            <a:spLocks noGrp="1"/>
          </p:cNvSpPr>
          <p:nvPr>
            <p:ph idx="1"/>
          </p:nvPr>
        </p:nvSpPr>
        <p:spPr>
          <a:xfrm>
            <a:off x="276393" y="2132856"/>
            <a:ext cx="8496944" cy="504056"/>
          </a:xfrm>
          <a:noFill/>
        </p:spPr>
        <p:txBody>
          <a:bodyPr>
            <a:normAutofit/>
          </a:bodyPr>
          <a:lstStyle/>
          <a:p>
            <a:pPr marL="0" indent="0">
              <a:buNone/>
            </a:pPr>
            <a:r>
              <a:rPr lang="en-US" altLang="ja-JP" dirty="0" err="1"/>
              <a:t>Rekap</a:t>
            </a:r>
            <a:r>
              <a:rPr lang="en-US" altLang="ja-JP" dirty="0"/>
              <a:t> </a:t>
            </a:r>
            <a:r>
              <a:rPr lang="en-US" altLang="ja-JP" dirty="0" err="1"/>
              <a:t>hasil</a:t>
            </a:r>
            <a:r>
              <a:rPr lang="en-US" altLang="ja-JP" dirty="0"/>
              <a:t> </a:t>
            </a:r>
            <a:r>
              <a:rPr lang="en-US" altLang="ja-JP" dirty="0" err="1"/>
              <a:t>wawancara</a:t>
            </a:r>
            <a:r>
              <a:rPr lang="en-US" altLang="ja-JP" dirty="0"/>
              <a:t> </a:t>
            </a:r>
            <a:r>
              <a:rPr lang="en-US" altLang="ja-JP" dirty="0" err="1"/>
              <a:t>kelompok</a:t>
            </a:r>
            <a:r>
              <a:rPr lang="en-US" altLang="ja-JP" dirty="0"/>
              <a:t> </a:t>
            </a:r>
            <a:r>
              <a:rPr lang="en-US" altLang="ja-JP" dirty="0" err="1"/>
              <a:t>ke</a:t>
            </a:r>
            <a:r>
              <a:rPr lang="en-US" altLang="ja-JP" dirty="0"/>
              <a:t> </a:t>
            </a:r>
            <a:r>
              <a:rPr lang="en-US" altLang="ja-JP" dirty="0" err="1"/>
              <a:t>dalam</a:t>
            </a:r>
            <a:r>
              <a:rPr lang="en-US" altLang="ja-JP" dirty="0"/>
              <a:t> </a:t>
            </a:r>
            <a:r>
              <a:rPr lang="en-US" altLang="ja-JP" dirty="0" err="1" smtClean="0"/>
              <a:t>lembar</a:t>
            </a:r>
            <a:r>
              <a:rPr lang="en-US" altLang="ja-JP" dirty="0" smtClean="0"/>
              <a:t> </a:t>
            </a:r>
            <a:r>
              <a:rPr lang="en-US" altLang="ja-JP" dirty="0" err="1" smtClean="0"/>
              <a:t>kerja</a:t>
            </a:r>
            <a:r>
              <a:rPr lang="en-US" altLang="ja-JP" dirty="0" smtClean="0"/>
              <a:t>!</a:t>
            </a:r>
            <a:endParaRPr lang="ja-JP" altLang="ja-JP" dirty="0"/>
          </a:p>
        </p:txBody>
      </p:sp>
      <p:sp>
        <p:nvSpPr>
          <p:cNvPr id="15" name="コンテンツ プレースホルダー 1"/>
          <p:cNvSpPr txBox="1">
            <a:spLocks/>
          </p:cNvSpPr>
          <p:nvPr/>
        </p:nvSpPr>
        <p:spPr>
          <a:xfrm>
            <a:off x="251520" y="3284984"/>
            <a:ext cx="8568952" cy="136815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t>Mari </a:t>
            </a:r>
            <a:r>
              <a:rPr lang="en-US" altLang="ja-JP" dirty="0" err="1"/>
              <a:t>kita</a:t>
            </a:r>
            <a:r>
              <a:rPr lang="en-US" altLang="ja-JP" dirty="0"/>
              <a:t> </a:t>
            </a:r>
            <a:r>
              <a:rPr lang="en-US" altLang="ja-JP" dirty="0" err="1"/>
              <a:t>menyiapkan</a:t>
            </a:r>
            <a:r>
              <a:rPr lang="en-US" altLang="ja-JP" dirty="0"/>
              <a:t> </a:t>
            </a:r>
            <a:r>
              <a:rPr lang="en-US" altLang="ja-JP" dirty="0" err="1"/>
              <a:t>laporan</a:t>
            </a:r>
            <a:r>
              <a:rPr lang="en-US" altLang="ja-JP" dirty="0"/>
              <a:t> </a:t>
            </a:r>
            <a:r>
              <a:rPr lang="en-US" altLang="ja-JP" dirty="0" err="1"/>
              <a:t>hasil</a:t>
            </a:r>
            <a:r>
              <a:rPr lang="en-US" altLang="ja-JP" dirty="0"/>
              <a:t> </a:t>
            </a:r>
            <a:r>
              <a:rPr lang="en-US" altLang="ja-JP" dirty="0" err="1"/>
              <a:t>survei</a:t>
            </a:r>
            <a:r>
              <a:rPr lang="en-US" altLang="ja-JP" dirty="0"/>
              <a:t> </a:t>
            </a:r>
            <a:r>
              <a:rPr lang="en-US" altLang="ja-JP" dirty="0" err="1"/>
              <a:t>dengan</a:t>
            </a:r>
            <a:r>
              <a:rPr lang="en-US" altLang="ja-JP" dirty="0"/>
              <a:t> </a:t>
            </a:r>
            <a:r>
              <a:rPr lang="en-US" altLang="ja-JP" dirty="0" err="1"/>
              <a:t>melihat</a:t>
            </a:r>
            <a:r>
              <a:rPr lang="en-US" altLang="ja-JP" dirty="0"/>
              <a:t> </a:t>
            </a:r>
            <a:r>
              <a:rPr lang="en-US" altLang="ja-JP" dirty="0" err="1"/>
              <a:t>contoh</a:t>
            </a:r>
            <a:r>
              <a:rPr lang="en-US" altLang="ja-JP" dirty="0"/>
              <a:t> </a:t>
            </a:r>
            <a:r>
              <a:rPr lang="en-US" altLang="ja-JP" dirty="0" err="1"/>
              <a:t>laporan</a:t>
            </a:r>
            <a:r>
              <a:rPr lang="en-US" altLang="ja-JP" dirty="0"/>
              <a:t> </a:t>
            </a:r>
            <a:r>
              <a:rPr lang="en-US" altLang="ja-JP" dirty="0" err="1"/>
              <a:t>hasil</a:t>
            </a:r>
            <a:r>
              <a:rPr lang="en-US" altLang="ja-JP" dirty="0"/>
              <a:t> </a:t>
            </a:r>
            <a:r>
              <a:rPr lang="en-US" altLang="ja-JP" dirty="0" err="1"/>
              <a:t>survei</a:t>
            </a:r>
            <a:r>
              <a:rPr lang="en-US" altLang="ja-JP" dirty="0"/>
              <a:t>. Guru </a:t>
            </a:r>
            <a:r>
              <a:rPr lang="en-US" altLang="ja-JP" dirty="0" err="1"/>
              <a:t>akan</a:t>
            </a:r>
            <a:r>
              <a:rPr lang="en-US" altLang="ja-JP" dirty="0"/>
              <a:t> </a:t>
            </a:r>
            <a:r>
              <a:rPr lang="en-US" altLang="ja-JP" dirty="0" err="1"/>
              <a:t>menentukan</a:t>
            </a:r>
            <a:r>
              <a:rPr lang="en-US" altLang="ja-JP" dirty="0"/>
              <a:t> </a:t>
            </a:r>
            <a:r>
              <a:rPr lang="en-US" altLang="ja-JP" dirty="0" err="1"/>
              <a:t>bagian</a:t>
            </a:r>
            <a:r>
              <a:rPr lang="en-US" altLang="ja-JP" dirty="0"/>
              <a:t> yang </a:t>
            </a:r>
            <a:r>
              <a:rPr lang="en-US" altLang="ja-JP" dirty="0" err="1"/>
              <a:t>akan</a:t>
            </a:r>
            <a:r>
              <a:rPr lang="en-US" altLang="ja-JP" dirty="0"/>
              <a:t> </a:t>
            </a:r>
            <a:r>
              <a:rPr lang="en-US" altLang="ja-JP" dirty="0" err="1"/>
              <a:t>dipresentasikan</a:t>
            </a:r>
            <a:r>
              <a:rPr lang="en-US" altLang="ja-JP" dirty="0" smtClean="0"/>
              <a:t>.</a:t>
            </a:r>
            <a:endParaRPr lang="ja-JP" altLang="ja-JP" dirty="0"/>
          </a:p>
        </p:txBody>
      </p:sp>
      <p:sp>
        <p:nvSpPr>
          <p:cNvPr id="18" name="タイトル 1"/>
          <p:cNvSpPr txBox="1">
            <a:spLocks/>
          </p:cNvSpPr>
          <p:nvPr/>
        </p:nvSpPr>
        <p:spPr>
          <a:xfrm>
            <a:off x="5466952" y="188640"/>
            <a:ext cx="68922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500" dirty="0">
                <a:latin typeface="+mj-ea"/>
              </a:rPr>
              <a:t>②　</a:t>
            </a:r>
            <a:endParaRPr lang="ja-JP" altLang="en-US" sz="3500" dirty="0">
              <a:solidFill>
                <a:schemeClr val="accent6">
                  <a:lumMod val="75000"/>
                </a:schemeClr>
              </a:solidFill>
              <a:latin typeface="+mj-ea"/>
            </a:endParaRPr>
          </a:p>
        </p:txBody>
      </p:sp>
      <p:sp>
        <p:nvSpPr>
          <p:cNvPr id="3" name="テキスト ボックス 2"/>
          <p:cNvSpPr txBox="1"/>
          <p:nvPr/>
        </p:nvSpPr>
        <p:spPr>
          <a:xfrm>
            <a:off x="179512" y="1012666"/>
            <a:ext cx="4464496" cy="369332"/>
          </a:xfrm>
          <a:prstGeom prst="rect">
            <a:avLst/>
          </a:prstGeom>
          <a:noFill/>
        </p:spPr>
        <p:txBody>
          <a:bodyPr wrap="square" rtlCol="0">
            <a:spAutoFit/>
          </a:bodyPr>
          <a:lstStyle/>
          <a:p>
            <a:r>
              <a:rPr kumimoji="1" lang="en-US" altLang="ja-JP" b="1" dirty="0" err="1" smtClean="0">
                <a:solidFill>
                  <a:srgbClr val="FAA61A"/>
                </a:solidFill>
                <a:latin typeface="Rockwell" panose="02060603020205020403" pitchFamily="18" charset="0"/>
              </a:rPr>
              <a:t>Laporan</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Hasil</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Survei</a:t>
            </a:r>
            <a:r>
              <a:rPr kumimoji="1" lang="en-US" altLang="ja-JP" b="1" dirty="0" smtClean="0">
                <a:solidFill>
                  <a:srgbClr val="FAA61A"/>
                </a:solidFill>
                <a:latin typeface="Rockwell" panose="02060603020205020403" pitchFamily="18" charset="0"/>
              </a:rPr>
              <a:t> </a:t>
            </a:r>
            <a:r>
              <a:rPr kumimoji="1" lang="en-US" altLang="ja-JP" b="1" dirty="0" err="1" smtClean="0">
                <a:solidFill>
                  <a:srgbClr val="FAA61A"/>
                </a:solidFill>
                <a:latin typeface="Rockwell" panose="02060603020205020403" pitchFamily="18" charset="0"/>
              </a:rPr>
              <a:t>Kelompok</a:t>
            </a:r>
            <a:endParaRPr kumimoji="1" lang="ja-JP" altLang="en-US" b="1" dirty="0">
              <a:solidFill>
                <a:srgbClr val="FAA61A"/>
              </a:solidFill>
              <a:latin typeface="Rockwell" panose="02060603020205020403" pitchFamily="18" charset="0"/>
            </a:endParaRPr>
          </a:p>
        </p:txBody>
      </p:sp>
      <p:sp>
        <p:nvSpPr>
          <p:cNvPr id="19" name="タイトル 1"/>
          <p:cNvSpPr txBox="1">
            <a:spLocks/>
          </p:cNvSpPr>
          <p:nvPr/>
        </p:nvSpPr>
        <p:spPr>
          <a:xfrm>
            <a:off x="179512" y="44624"/>
            <a:ext cx="9112764" cy="13356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FAA61A"/>
                </a:solidFill>
                <a:latin typeface="+mn-lt"/>
              </a:rPr>
              <a:t>Projek</a:t>
            </a:r>
            <a:r>
              <a:rPr lang="en-US" altLang="ja-JP" sz="3500" b="1" dirty="0" smtClean="0">
                <a:solidFill>
                  <a:srgbClr val="FAA61A"/>
                </a:solidFill>
                <a:latin typeface="+mn-lt"/>
              </a:rPr>
              <a:t> 1 </a:t>
            </a:r>
            <a:r>
              <a:rPr lang="en-US" altLang="ja-JP" sz="3500" b="1" dirty="0" err="1" smtClean="0">
                <a:solidFill>
                  <a:srgbClr val="FAA61A"/>
                </a:solidFill>
                <a:latin typeface="+mn-lt"/>
              </a:rPr>
              <a:t>Survei</a:t>
            </a:r>
            <a:r>
              <a:rPr lang="en-US" altLang="ja-JP" sz="3500" b="1" dirty="0" smtClean="0">
                <a:solidFill>
                  <a:srgbClr val="FAA61A"/>
                </a:solidFill>
                <a:latin typeface="+mn-lt"/>
              </a:rPr>
              <a:t> </a:t>
            </a:r>
            <a:r>
              <a:rPr lang="en-US" altLang="ja-JP" sz="3500" b="1" dirty="0" err="1" smtClean="0">
                <a:solidFill>
                  <a:srgbClr val="FAA61A"/>
                </a:solidFill>
                <a:latin typeface="+mn-lt"/>
              </a:rPr>
              <a:t>Makan</a:t>
            </a:r>
            <a:r>
              <a:rPr lang="en-US" altLang="ja-JP" sz="3500" b="1" dirty="0" smtClean="0">
                <a:solidFill>
                  <a:srgbClr val="FAA61A"/>
                </a:solidFill>
                <a:latin typeface="+mn-lt"/>
              </a:rPr>
              <a:t> Siang</a:t>
            </a:r>
            <a:endParaRPr lang="ja-JP" altLang="en-US" sz="3500" b="1" dirty="0">
              <a:solidFill>
                <a:srgbClr val="FAA61A"/>
              </a:solidFill>
              <a:latin typeface="+mn-lt"/>
            </a:endParaRPr>
          </a:p>
        </p:txBody>
      </p:sp>
    </p:spTree>
    <p:extLst>
      <p:ext uri="{BB962C8B-B14F-4D97-AF65-F5344CB8AC3E}">
        <p14:creationId xmlns:p14="http://schemas.microsoft.com/office/powerpoint/2010/main" val="28070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75124"/>
            <a:ext cx="5472608" cy="793636"/>
          </a:xfrm>
          <a:noFill/>
        </p:spPr>
        <p:txBody>
          <a:bodyPr>
            <a:normAutofit/>
          </a:bodyPr>
          <a:lstStyle/>
          <a:p>
            <a:pPr algn="ctr"/>
            <a:r>
              <a:rPr lang="en-US" altLang="ja-JP" sz="3500" dirty="0" err="1">
                <a:latin typeface="+mn-lt"/>
              </a:rPr>
              <a:t>Penyebutan</a:t>
            </a:r>
            <a:r>
              <a:rPr lang="en-US" altLang="ja-JP" sz="3500" dirty="0">
                <a:latin typeface="+mn-lt"/>
              </a:rPr>
              <a:t> </a:t>
            </a:r>
            <a:r>
              <a:rPr lang="en-US" altLang="ja-JP" sz="3500" dirty="0" err="1">
                <a:latin typeface="+mn-lt"/>
              </a:rPr>
              <a:t>Jumlah</a:t>
            </a:r>
            <a:r>
              <a:rPr lang="en-US" altLang="ja-JP" sz="3500" dirty="0">
                <a:latin typeface="+mn-lt"/>
              </a:rPr>
              <a:t> Orang</a:t>
            </a:r>
            <a:endParaRPr kumimoji="1" lang="ja-JP" altLang="en-US" sz="3500" dirty="0">
              <a:latin typeface="+mn-lt"/>
            </a:endParaRPr>
          </a:p>
        </p:txBody>
      </p:sp>
      <p:pic>
        <p:nvPicPr>
          <p:cNvPr id="3" name="図 2"/>
          <p:cNvPicPr>
            <a:picLocks noChangeAspect="1"/>
          </p:cNvPicPr>
          <p:nvPr/>
        </p:nvPicPr>
        <p:blipFill>
          <a:blip r:embed="rId5">
            <a:duotone>
              <a:schemeClr val="accent1">
                <a:shade val="45000"/>
                <a:satMod val="135000"/>
              </a:schemeClr>
              <a:prstClr val="white"/>
            </a:duotone>
          </a:blip>
          <a:stretch>
            <a:fillRect/>
          </a:stretch>
        </p:blipFill>
        <p:spPr>
          <a:xfrm>
            <a:off x="1115616" y="1846031"/>
            <a:ext cx="562734" cy="997573"/>
          </a:xfrm>
          <a:prstGeom prst="rect">
            <a:avLst/>
          </a:prstGeom>
        </p:spPr>
      </p:pic>
      <p:pic>
        <p:nvPicPr>
          <p:cNvPr id="6" name="図 5"/>
          <p:cNvPicPr>
            <a:picLocks noChangeAspect="1"/>
          </p:cNvPicPr>
          <p:nvPr/>
        </p:nvPicPr>
        <p:blipFill>
          <a:blip r:embed="rId6">
            <a:duotone>
              <a:schemeClr val="accent2">
                <a:shade val="45000"/>
                <a:satMod val="135000"/>
              </a:schemeClr>
              <a:prstClr val="white"/>
            </a:duotone>
          </a:blip>
          <a:stretch>
            <a:fillRect/>
          </a:stretch>
        </p:blipFill>
        <p:spPr>
          <a:xfrm>
            <a:off x="829880" y="3328775"/>
            <a:ext cx="1134206" cy="982979"/>
          </a:xfrm>
          <a:prstGeom prst="rect">
            <a:avLst/>
          </a:prstGeom>
        </p:spPr>
      </p:pic>
      <p:pic>
        <p:nvPicPr>
          <p:cNvPr id="7" name="図 6"/>
          <p:cNvPicPr>
            <a:picLocks noChangeAspect="1"/>
          </p:cNvPicPr>
          <p:nvPr/>
        </p:nvPicPr>
        <p:blipFill>
          <a:blip r:embed="rId7">
            <a:duotone>
              <a:schemeClr val="accent5">
                <a:shade val="45000"/>
                <a:satMod val="135000"/>
              </a:schemeClr>
              <a:prstClr val="white"/>
            </a:duotone>
          </a:blip>
          <a:stretch>
            <a:fillRect/>
          </a:stretch>
        </p:blipFill>
        <p:spPr>
          <a:xfrm>
            <a:off x="758236" y="4750703"/>
            <a:ext cx="1411347" cy="910545"/>
          </a:xfrm>
          <a:prstGeom prst="rect">
            <a:avLst/>
          </a:prstGeom>
        </p:spPr>
      </p:pic>
      <p:pic>
        <p:nvPicPr>
          <p:cNvPr id="8" name="図 7"/>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4630218" y="1996785"/>
            <a:ext cx="2043804" cy="997573"/>
          </a:xfrm>
          <a:prstGeom prst="rect">
            <a:avLst/>
          </a:prstGeom>
        </p:spPr>
      </p:pic>
      <p:sp>
        <p:nvSpPr>
          <p:cNvPr id="9" name="テキスト ボックス 8"/>
          <p:cNvSpPr txBox="1"/>
          <p:nvPr/>
        </p:nvSpPr>
        <p:spPr>
          <a:xfrm>
            <a:off x="2339752" y="2012607"/>
            <a:ext cx="1080120" cy="830997"/>
          </a:xfrm>
          <a:prstGeom prst="rect">
            <a:avLst/>
          </a:prstGeom>
          <a:solidFill>
            <a:schemeClr val="bg1"/>
          </a:solidFill>
        </p:spPr>
        <p:txBody>
          <a:bodyPr wrap="square" rtlCol="0">
            <a:spAutoFit/>
          </a:bodyPr>
          <a:lstStyle/>
          <a:p>
            <a:r>
              <a:rPr lang="ja-JP" altLang="en-US" sz="2400" dirty="0"/>
              <a:t>ひとり</a:t>
            </a:r>
            <a:endParaRPr lang="en-US" altLang="ja-JP" sz="2400" dirty="0"/>
          </a:p>
          <a:p>
            <a:r>
              <a:rPr kumimoji="1" lang="en-US" altLang="ja-JP" sz="2400" dirty="0" err="1"/>
              <a:t>hitori</a:t>
            </a:r>
            <a:endParaRPr kumimoji="1" lang="en-US" altLang="ja-JP" sz="2400" dirty="0"/>
          </a:p>
        </p:txBody>
      </p:sp>
      <p:sp>
        <p:nvSpPr>
          <p:cNvPr id="10" name="テキスト ボックス 9"/>
          <p:cNvSpPr txBox="1"/>
          <p:nvPr/>
        </p:nvSpPr>
        <p:spPr>
          <a:xfrm>
            <a:off x="2317845" y="3404765"/>
            <a:ext cx="1080120" cy="830997"/>
          </a:xfrm>
          <a:prstGeom prst="rect">
            <a:avLst/>
          </a:prstGeom>
          <a:solidFill>
            <a:schemeClr val="bg1"/>
          </a:solidFill>
        </p:spPr>
        <p:txBody>
          <a:bodyPr wrap="square" rtlCol="0">
            <a:spAutoFit/>
          </a:bodyPr>
          <a:lstStyle/>
          <a:p>
            <a:r>
              <a:rPr lang="ja-JP" altLang="en-US" sz="2400" dirty="0"/>
              <a:t>ふたり</a:t>
            </a:r>
            <a:endParaRPr lang="en-US" altLang="ja-JP" sz="2400" dirty="0"/>
          </a:p>
          <a:p>
            <a:r>
              <a:rPr lang="en-US" altLang="ja-JP" sz="2400" dirty="0" err="1"/>
              <a:t>futari</a:t>
            </a:r>
            <a:endParaRPr kumimoji="1" lang="en-US" altLang="ja-JP" sz="2400" dirty="0"/>
          </a:p>
        </p:txBody>
      </p:sp>
      <p:sp>
        <p:nvSpPr>
          <p:cNvPr id="11" name="テキスト ボックス 10"/>
          <p:cNvSpPr txBox="1"/>
          <p:nvPr/>
        </p:nvSpPr>
        <p:spPr>
          <a:xfrm>
            <a:off x="2339752" y="4826693"/>
            <a:ext cx="1368152" cy="830997"/>
          </a:xfrm>
          <a:prstGeom prst="rect">
            <a:avLst/>
          </a:prstGeom>
          <a:solidFill>
            <a:schemeClr val="bg1"/>
          </a:solidFill>
        </p:spPr>
        <p:txBody>
          <a:bodyPr wrap="square" rtlCol="0">
            <a:spAutoFit/>
          </a:bodyPr>
          <a:lstStyle/>
          <a:p>
            <a:r>
              <a:rPr lang="en-US" altLang="ja-JP" sz="2400" dirty="0" smtClean="0"/>
              <a:t>3</a:t>
            </a:r>
            <a:r>
              <a:rPr lang="ja-JP" altLang="en-US" sz="2400" dirty="0" err="1" smtClean="0"/>
              <a:t>にん</a:t>
            </a:r>
            <a:r>
              <a:rPr lang="en-US" altLang="ja-JP" sz="2400" dirty="0"/>
              <a:t>san-</a:t>
            </a:r>
            <a:r>
              <a:rPr lang="en-US" altLang="ja-JP" sz="2400" dirty="0" err="1"/>
              <a:t>nin</a:t>
            </a:r>
            <a:endParaRPr kumimoji="1" lang="en-US" altLang="ja-JP" sz="2400" dirty="0"/>
          </a:p>
        </p:txBody>
      </p:sp>
      <p:sp>
        <p:nvSpPr>
          <p:cNvPr id="12" name="テキスト ボックス 11"/>
          <p:cNvSpPr txBox="1"/>
          <p:nvPr/>
        </p:nvSpPr>
        <p:spPr>
          <a:xfrm>
            <a:off x="7092280" y="2012607"/>
            <a:ext cx="1080120" cy="830997"/>
          </a:xfrm>
          <a:prstGeom prst="rect">
            <a:avLst/>
          </a:prstGeom>
          <a:solidFill>
            <a:schemeClr val="bg1"/>
          </a:solidFill>
        </p:spPr>
        <p:txBody>
          <a:bodyPr wrap="square" rtlCol="0">
            <a:spAutoFit/>
          </a:bodyPr>
          <a:lstStyle/>
          <a:p>
            <a:r>
              <a:rPr lang="en-US" altLang="ja-JP" sz="2400" dirty="0" err="1"/>
              <a:t>4</a:t>
            </a:r>
            <a:r>
              <a:rPr lang="ja-JP" altLang="en-US" sz="2400" dirty="0" err="1" smtClean="0"/>
              <a:t>にん</a:t>
            </a:r>
            <a:r>
              <a:rPr lang="en-US" altLang="ja-JP" sz="2400" dirty="0" err="1"/>
              <a:t>yo-nin</a:t>
            </a:r>
            <a:endParaRPr kumimoji="1" lang="en-US" altLang="ja-JP" sz="2400" dirty="0"/>
          </a:p>
        </p:txBody>
      </p:sp>
      <p:pic>
        <p:nvPicPr>
          <p:cNvPr id="4" name="1106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5508104" y="620688"/>
            <a:ext cx="528770" cy="489281"/>
          </a:xfrm>
          <a:prstGeom prst="rect">
            <a:avLst/>
          </a:prstGeom>
        </p:spPr>
      </p:pic>
      <p:sp>
        <p:nvSpPr>
          <p:cNvPr id="1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18" name="グループ化 17"/>
          <p:cNvGrpSpPr/>
          <p:nvPr/>
        </p:nvGrpSpPr>
        <p:grpSpPr>
          <a:xfrm>
            <a:off x="35496" y="131193"/>
            <a:ext cx="9110484" cy="378668"/>
            <a:chOff x="35496" y="131193"/>
            <a:chExt cx="9110484" cy="378668"/>
          </a:xfrm>
        </p:grpSpPr>
        <p:pic>
          <p:nvPicPr>
            <p:cNvPr id="19"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直線コネクタ 19"/>
            <p:cNvCxnSpPr>
              <a:stCxn id="19"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7170" name="Picture 2"/>
          <p:cNvPicPr>
            <a:picLocks noChangeAspect="1" noChangeArrowheads="1"/>
          </p:cNvPicPr>
          <p:nvPr/>
        </p:nvPicPr>
        <p:blipFill>
          <a:blip r:embed="rId12">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4630218" y="3841483"/>
            <a:ext cx="56038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3">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5190605" y="3841483"/>
            <a:ext cx="20431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11"/>
          <p:cNvSpPr txBox="1"/>
          <p:nvPr/>
        </p:nvSpPr>
        <p:spPr>
          <a:xfrm>
            <a:off x="7316677" y="3841483"/>
            <a:ext cx="711707" cy="461665"/>
          </a:xfrm>
          <a:prstGeom prst="rect">
            <a:avLst/>
          </a:prstGeom>
          <a:solidFill>
            <a:schemeClr val="bg1"/>
          </a:solidFill>
        </p:spPr>
        <p:txBody>
          <a:bodyPr wrap="square" rtlCol="0">
            <a:spAutoFit/>
          </a:bodyPr>
          <a:lstStyle/>
          <a:p>
            <a:r>
              <a:rPr kumimoji="1" lang="ja-JP" altLang="en-US" sz="2400" dirty="0"/>
              <a:t>？</a:t>
            </a:r>
            <a:endParaRPr kumimoji="1" lang="en-US" altLang="ja-JP" sz="2400" dirty="0"/>
          </a:p>
        </p:txBody>
      </p:sp>
    </p:spTree>
    <p:extLst>
      <p:ext uri="{BB962C8B-B14F-4D97-AF65-F5344CB8AC3E}">
        <p14:creationId xmlns:p14="http://schemas.microsoft.com/office/powerpoint/2010/main" val="11175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901"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P spid="12"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16" name="グループ化 15"/>
          <p:cNvGrpSpPr/>
          <p:nvPr/>
        </p:nvGrpSpPr>
        <p:grpSpPr>
          <a:xfrm>
            <a:off x="35496" y="131193"/>
            <a:ext cx="9110484" cy="378668"/>
            <a:chOff x="35496" y="131193"/>
            <a:chExt cx="9110484" cy="378668"/>
          </a:xfrm>
        </p:grpSpPr>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直線コネクタ 17"/>
            <p:cNvCxnSpPr>
              <a:stCxn id="1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4" name="角丸四角形吹き出し 13"/>
          <p:cNvSpPr/>
          <p:nvPr/>
        </p:nvSpPr>
        <p:spPr>
          <a:xfrm>
            <a:off x="397937" y="1569064"/>
            <a:ext cx="6334303" cy="3804152"/>
          </a:xfrm>
          <a:prstGeom prst="wedgeRoundRectCallout">
            <a:avLst>
              <a:gd name="adj1" fmla="val 54821"/>
              <a:gd name="adj2" fmla="val -9173"/>
              <a:gd name="adj3" fmla="val 16667"/>
            </a:avLst>
          </a:prstGeom>
          <a:solidFill>
            <a:schemeClr val="bg1"/>
          </a:solidFill>
          <a:ln w="19050">
            <a:solidFill>
              <a:srgbClr val="F38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　　</a:t>
            </a:r>
            <a:r>
              <a:rPr lang="ja-JP" altLang="ja-JP" sz="2400" dirty="0">
                <a:solidFill>
                  <a:schemeClr val="tx1"/>
                </a:solidFill>
              </a:rPr>
              <a:t>わたしたちの　グループの　けっか</a:t>
            </a:r>
            <a:r>
              <a:rPr lang="ja-JP" altLang="en-US" sz="2400" dirty="0">
                <a:solidFill>
                  <a:schemeClr val="tx1"/>
                </a:solidFill>
              </a:rPr>
              <a:t>です</a:t>
            </a:r>
            <a:r>
              <a:rPr lang="ja-JP" altLang="ja-JP" sz="2400" dirty="0">
                <a:solidFill>
                  <a:schemeClr val="tx1"/>
                </a:solidFill>
              </a:rPr>
              <a:t>。</a:t>
            </a:r>
          </a:p>
          <a:p>
            <a:r>
              <a:rPr lang="ja-JP" altLang="en-US" sz="2400" dirty="0">
                <a:solidFill>
                  <a:schemeClr val="tx1"/>
                </a:solidFill>
              </a:rPr>
              <a:t>　　</a:t>
            </a:r>
            <a:r>
              <a:rPr lang="en-US" altLang="ja-JP" sz="2000" dirty="0" err="1" smtClean="0">
                <a:solidFill>
                  <a:schemeClr val="tx1"/>
                </a:solidFill>
              </a:rPr>
              <a:t>Watashitachi</a:t>
            </a:r>
            <a:r>
              <a:rPr lang="en-US" altLang="ja-JP" sz="2000" dirty="0" smtClean="0">
                <a:solidFill>
                  <a:schemeClr val="tx1"/>
                </a:solidFill>
              </a:rPr>
              <a:t> </a:t>
            </a:r>
            <a:r>
              <a:rPr lang="en-US" altLang="ja-JP" sz="2000" dirty="0">
                <a:solidFill>
                  <a:schemeClr val="tx1"/>
                </a:solidFill>
              </a:rPr>
              <a:t>no </a:t>
            </a:r>
            <a:r>
              <a:rPr lang="en-US" altLang="ja-JP" sz="2000" dirty="0" err="1">
                <a:solidFill>
                  <a:schemeClr val="tx1"/>
                </a:solidFill>
              </a:rPr>
              <a:t>guruupu</a:t>
            </a:r>
            <a:r>
              <a:rPr lang="en-US" altLang="ja-JP" sz="2000" dirty="0">
                <a:solidFill>
                  <a:schemeClr val="tx1"/>
                </a:solidFill>
              </a:rPr>
              <a:t> no </a:t>
            </a:r>
            <a:r>
              <a:rPr lang="en-US" altLang="ja-JP" sz="2000" dirty="0" err="1">
                <a:solidFill>
                  <a:schemeClr val="tx1"/>
                </a:solidFill>
              </a:rPr>
              <a:t>kekka</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a:t>
            </a:r>
            <a:endParaRPr lang="ja-JP" altLang="ja-JP" sz="2000" dirty="0">
              <a:solidFill>
                <a:schemeClr val="tx1"/>
              </a:solidFill>
            </a:endParaRPr>
          </a:p>
          <a:p>
            <a:r>
              <a:rPr lang="en-US" altLang="ja-JP" sz="2400" dirty="0">
                <a:solidFill>
                  <a:schemeClr val="tx1"/>
                </a:solidFill>
              </a:rPr>
              <a:t> </a:t>
            </a:r>
            <a:endParaRPr lang="ja-JP" altLang="ja-JP" sz="2400" dirty="0">
              <a:solidFill>
                <a:schemeClr val="tx1"/>
              </a:solidFill>
            </a:endParaRPr>
          </a:p>
          <a:p>
            <a:r>
              <a:rPr lang="en-US" altLang="ja-JP" sz="2400" dirty="0">
                <a:solidFill>
                  <a:schemeClr val="tx1"/>
                </a:solidFill>
              </a:rPr>
              <a:t> </a:t>
            </a:r>
            <a:r>
              <a:rPr lang="ja-JP" altLang="ja-JP" sz="2400" dirty="0">
                <a:solidFill>
                  <a:schemeClr val="tx1"/>
                </a:solidFill>
              </a:rPr>
              <a:t> </a:t>
            </a:r>
            <a:r>
              <a:rPr lang="en-US" altLang="ja-JP" sz="2400" dirty="0" smtClean="0">
                <a:solidFill>
                  <a:schemeClr val="tx1"/>
                </a:solidFill>
              </a:rPr>
              <a:t>    </a:t>
            </a:r>
            <a:r>
              <a:rPr lang="ja-JP" altLang="en-US" sz="2400" dirty="0" smtClean="0">
                <a:solidFill>
                  <a:schemeClr val="tx1"/>
                </a:solidFill>
              </a:rPr>
              <a:t>ふたり</a:t>
            </a:r>
            <a:r>
              <a:rPr lang="ja-JP" altLang="ja-JP" sz="2400" dirty="0" smtClean="0">
                <a:solidFill>
                  <a:schemeClr val="tx1"/>
                </a:solidFill>
              </a:rPr>
              <a:t>は</a:t>
            </a:r>
            <a:r>
              <a:rPr lang="ja-JP" altLang="en-US" sz="2400" dirty="0">
                <a:solidFill>
                  <a:schemeClr val="tx1"/>
                </a:solidFill>
              </a:rPr>
              <a:t>　そとで　たべます。</a:t>
            </a:r>
            <a:endParaRPr lang="en-US" altLang="ja-JP" sz="2400" dirty="0">
              <a:solidFill>
                <a:schemeClr val="tx1"/>
              </a:solidFill>
            </a:endParaRPr>
          </a:p>
          <a:p>
            <a:r>
              <a:rPr lang="ja-JP" altLang="en-US" sz="2400" dirty="0">
                <a:solidFill>
                  <a:schemeClr val="tx1"/>
                </a:solidFill>
              </a:rPr>
              <a:t>　　</a:t>
            </a:r>
            <a:r>
              <a:rPr lang="en-US" altLang="ja-JP" sz="2000" dirty="0" err="1" smtClean="0">
                <a:solidFill>
                  <a:schemeClr val="tx1"/>
                </a:solidFill>
              </a:rPr>
              <a:t>Futari</a:t>
            </a:r>
            <a:r>
              <a:rPr lang="en-US" altLang="ja-JP" sz="2000" dirty="0" smtClean="0">
                <a:solidFill>
                  <a:schemeClr val="tx1"/>
                </a:solidFill>
              </a:rPr>
              <a:t> </a:t>
            </a:r>
            <a:r>
              <a:rPr lang="en-US" altLang="ja-JP" sz="2000" dirty="0" err="1" smtClean="0">
                <a:solidFill>
                  <a:schemeClr val="tx1"/>
                </a:solidFill>
              </a:rPr>
              <a:t>wa</a:t>
            </a:r>
            <a:r>
              <a:rPr lang="en-US" altLang="ja-JP" sz="2000" dirty="0" smtClean="0">
                <a:solidFill>
                  <a:schemeClr val="tx1"/>
                </a:solidFill>
              </a:rPr>
              <a:t> </a:t>
            </a:r>
            <a:r>
              <a:rPr lang="en-US" altLang="ja-JP" sz="2000" dirty="0" err="1">
                <a:solidFill>
                  <a:schemeClr val="tx1"/>
                </a:solidFill>
              </a:rPr>
              <a:t>soto</a:t>
            </a:r>
            <a:r>
              <a:rPr lang="en-US" altLang="ja-JP" sz="2000" dirty="0">
                <a:solidFill>
                  <a:schemeClr val="tx1"/>
                </a:solidFill>
              </a:rPr>
              <a:t> de </a:t>
            </a:r>
            <a:r>
              <a:rPr lang="en-US" altLang="ja-JP" sz="2000" dirty="0" err="1">
                <a:solidFill>
                  <a:schemeClr val="tx1"/>
                </a:solidFill>
              </a:rPr>
              <a:t>tabemasu</a:t>
            </a:r>
            <a:r>
              <a:rPr lang="en-US" altLang="ja-JP" sz="2000" dirty="0">
                <a:solidFill>
                  <a:schemeClr val="tx1"/>
                </a:solidFill>
              </a:rPr>
              <a:t>.</a:t>
            </a:r>
          </a:p>
          <a:p>
            <a:endParaRPr lang="en-US" altLang="ja-JP" sz="2400" dirty="0">
              <a:solidFill>
                <a:schemeClr val="tx1"/>
              </a:solidFill>
            </a:endParaRPr>
          </a:p>
          <a:p>
            <a:endParaRPr lang="ja-JP" altLang="en-US" sz="2400" dirty="0">
              <a:solidFill>
                <a:schemeClr val="tx1"/>
              </a:solidFill>
            </a:endParaRPr>
          </a:p>
          <a:p>
            <a:r>
              <a:rPr lang="en-US" altLang="ja-JP" sz="2400" dirty="0" smtClean="0">
                <a:solidFill>
                  <a:schemeClr val="tx1"/>
                </a:solidFill>
              </a:rPr>
              <a:t>      3</a:t>
            </a:r>
            <a:r>
              <a:rPr lang="ja-JP" altLang="en-US" sz="2400" dirty="0" smtClean="0">
                <a:solidFill>
                  <a:schemeClr val="tx1"/>
                </a:solidFill>
              </a:rPr>
              <a:t>にん </a:t>
            </a:r>
            <a:r>
              <a:rPr lang="ja-JP" altLang="ja-JP" sz="2400" dirty="0" smtClean="0">
                <a:solidFill>
                  <a:schemeClr val="tx1"/>
                </a:solidFill>
              </a:rPr>
              <a:t>は</a:t>
            </a:r>
            <a:r>
              <a:rPr lang="ja-JP" altLang="en-US" sz="2400" dirty="0">
                <a:solidFill>
                  <a:schemeClr val="tx1"/>
                </a:solidFill>
              </a:rPr>
              <a:t>　ともだちと　たべます</a:t>
            </a:r>
            <a:r>
              <a:rPr lang="ja-JP" altLang="ja-JP" sz="2400" dirty="0">
                <a:solidFill>
                  <a:schemeClr val="tx1"/>
                </a:solidFill>
              </a:rPr>
              <a:t>。</a:t>
            </a:r>
          </a:p>
          <a:p>
            <a:r>
              <a:rPr lang="ja-JP" altLang="en-US" sz="2400" dirty="0">
                <a:solidFill>
                  <a:schemeClr val="tx1"/>
                </a:solidFill>
              </a:rPr>
              <a:t>　　</a:t>
            </a:r>
            <a:r>
              <a:rPr lang="en-US" altLang="ja-JP" sz="2000" dirty="0" smtClean="0">
                <a:solidFill>
                  <a:schemeClr val="tx1"/>
                </a:solidFill>
              </a:rPr>
              <a:t>San-</a:t>
            </a:r>
            <a:r>
              <a:rPr lang="en-US" altLang="ja-JP" sz="2000" dirty="0" err="1" smtClean="0">
                <a:solidFill>
                  <a:schemeClr val="tx1"/>
                </a:solidFill>
              </a:rPr>
              <a:t>nin</a:t>
            </a:r>
            <a:r>
              <a:rPr lang="en-US" altLang="ja-JP" sz="2000" dirty="0" smtClean="0">
                <a:solidFill>
                  <a:schemeClr val="tx1"/>
                </a:solidFill>
              </a:rPr>
              <a:t> </a:t>
            </a:r>
            <a:r>
              <a:rPr lang="en-US" altLang="ja-JP" sz="2000" dirty="0" err="1" smtClean="0">
                <a:solidFill>
                  <a:schemeClr val="tx1"/>
                </a:solidFill>
              </a:rPr>
              <a:t>wa</a:t>
            </a:r>
            <a:r>
              <a:rPr lang="en-US" altLang="ja-JP" sz="2000" dirty="0" smtClean="0">
                <a:solidFill>
                  <a:schemeClr val="tx1"/>
                </a:solidFill>
              </a:rPr>
              <a:t> </a:t>
            </a:r>
            <a:r>
              <a:rPr lang="en-US" altLang="ja-JP" sz="2000" dirty="0" err="1">
                <a:solidFill>
                  <a:schemeClr val="tx1"/>
                </a:solidFill>
              </a:rPr>
              <a:t>tomodachi</a:t>
            </a:r>
            <a:r>
              <a:rPr lang="en-US" altLang="ja-JP" sz="2000" dirty="0">
                <a:solidFill>
                  <a:schemeClr val="tx1"/>
                </a:solidFill>
              </a:rPr>
              <a:t> to </a:t>
            </a:r>
            <a:r>
              <a:rPr lang="en-US" altLang="ja-JP" sz="2000" dirty="0" err="1">
                <a:solidFill>
                  <a:schemeClr val="tx1"/>
                </a:solidFill>
              </a:rPr>
              <a:t>tabemasu</a:t>
            </a:r>
            <a:r>
              <a:rPr lang="en-US" altLang="ja-JP" sz="2000" dirty="0">
                <a:solidFill>
                  <a:schemeClr val="tx1"/>
                </a:solidFill>
              </a:rPr>
              <a:t>.</a:t>
            </a:r>
            <a:endParaRPr lang="ja-JP" altLang="ja-JP" sz="2000" dirty="0">
              <a:solidFill>
                <a:schemeClr val="tx1"/>
              </a:solidFill>
            </a:endParaRPr>
          </a:p>
        </p:txBody>
      </p:sp>
      <p:cxnSp>
        <p:nvCxnSpPr>
          <p:cNvPr id="20" name="直線コネクタ 19"/>
          <p:cNvCxnSpPr/>
          <p:nvPr/>
        </p:nvCxnSpPr>
        <p:spPr>
          <a:xfrm>
            <a:off x="608176" y="4017336"/>
            <a:ext cx="5043944" cy="0"/>
          </a:xfrm>
          <a:prstGeom prst="line">
            <a:avLst/>
          </a:prstGeom>
          <a:ln w="19050">
            <a:prstDash val="dash"/>
          </a:ln>
        </p:spPr>
        <p:style>
          <a:lnRef idx="3">
            <a:schemeClr val="dk1"/>
          </a:lnRef>
          <a:fillRef idx="0">
            <a:schemeClr val="dk1"/>
          </a:fillRef>
          <a:effectRef idx="2">
            <a:schemeClr val="dk1"/>
          </a:effectRef>
          <a:fontRef idx="minor">
            <a:schemeClr val="tx1"/>
          </a:fontRef>
        </p:style>
      </p:cxnSp>
      <p:sp>
        <p:nvSpPr>
          <p:cNvPr id="21" name="テキスト ボックス 3144"/>
          <p:cNvSpPr txBox="1"/>
          <p:nvPr/>
        </p:nvSpPr>
        <p:spPr>
          <a:xfrm>
            <a:off x="5761017" y="3753646"/>
            <a:ext cx="971223" cy="39543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2400" kern="100" dirty="0" err="1">
                <a:solidFill>
                  <a:schemeClr val="tx1"/>
                </a:solidFill>
                <a:effectLst/>
                <a:ea typeface="ＭＳ 明朝"/>
                <a:cs typeface="Cordia New"/>
              </a:rPr>
              <a:t>atau</a:t>
            </a:r>
            <a:endParaRPr lang="ja-JP" sz="2400" kern="100" dirty="0">
              <a:solidFill>
                <a:schemeClr val="tx1"/>
              </a:solidFill>
              <a:effectLst/>
              <a:ea typeface="ＭＳ 明朝"/>
              <a:cs typeface="Cordia New"/>
            </a:endParaRP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9824" y="2123281"/>
            <a:ext cx="14192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タイトル 1"/>
          <p:cNvSpPr txBox="1">
            <a:spLocks/>
          </p:cNvSpPr>
          <p:nvPr/>
        </p:nvSpPr>
        <p:spPr>
          <a:xfrm>
            <a:off x="179512" y="44624"/>
            <a:ext cx="9112764" cy="13356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FAA61A"/>
                </a:solidFill>
                <a:latin typeface="+mn-lt"/>
              </a:rPr>
              <a:t>Contoh</a:t>
            </a:r>
            <a:r>
              <a:rPr lang="en-US" altLang="ja-JP" sz="3500" b="1" dirty="0" smtClean="0">
                <a:solidFill>
                  <a:srgbClr val="FAA61A"/>
                </a:solidFill>
                <a:latin typeface="+mn-lt"/>
              </a:rPr>
              <a:t> </a:t>
            </a:r>
            <a:r>
              <a:rPr lang="en-US" altLang="ja-JP" sz="3500" b="1" dirty="0" err="1" smtClean="0">
                <a:solidFill>
                  <a:srgbClr val="FAA61A"/>
                </a:solidFill>
                <a:latin typeface="+mn-lt"/>
              </a:rPr>
              <a:t>Laporan</a:t>
            </a:r>
            <a:r>
              <a:rPr lang="en-US" altLang="ja-JP" sz="3500" b="1" dirty="0" smtClean="0">
                <a:solidFill>
                  <a:srgbClr val="FAA61A"/>
                </a:solidFill>
                <a:latin typeface="+mn-lt"/>
              </a:rPr>
              <a:t> </a:t>
            </a:r>
            <a:r>
              <a:rPr lang="en-US" altLang="ja-JP" sz="3500" b="1" dirty="0" err="1" smtClean="0">
                <a:solidFill>
                  <a:srgbClr val="FAA61A"/>
                </a:solidFill>
                <a:latin typeface="+mn-lt"/>
              </a:rPr>
              <a:t>Hasil</a:t>
            </a:r>
            <a:r>
              <a:rPr lang="en-US" altLang="ja-JP" sz="3500" b="1" dirty="0" smtClean="0">
                <a:solidFill>
                  <a:srgbClr val="FAA61A"/>
                </a:solidFill>
                <a:latin typeface="+mn-lt"/>
              </a:rPr>
              <a:t> </a:t>
            </a:r>
            <a:r>
              <a:rPr lang="en-US" altLang="ja-JP" sz="3500" b="1" dirty="0" err="1" smtClean="0">
                <a:solidFill>
                  <a:srgbClr val="FAA61A"/>
                </a:solidFill>
                <a:latin typeface="+mn-lt"/>
              </a:rPr>
              <a:t>Survei</a:t>
            </a:r>
            <a:endParaRPr lang="ja-JP" altLang="en-US" sz="3500" b="1" dirty="0">
              <a:solidFill>
                <a:srgbClr val="FAA61A"/>
              </a:solidFill>
              <a:latin typeface="+mn-lt"/>
            </a:endParaRPr>
          </a:p>
        </p:txBody>
      </p:sp>
      <p:pic>
        <p:nvPicPr>
          <p:cNvPr id="10" name="110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tretch>
            <a:fillRect/>
          </a:stretch>
        </p:blipFill>
        <p:spPr>
          <a:xfrm>
            <a:off x="5508104" y="476672"/>
            <a:ext cx="540363" cy="486000"/>
          </a:xfrm>
          <a:prstGeom prst="rect">
            <a:avLst/>
          </a:prstGeom>
        </p:spPr>
      </p:pic>
    </p:spTree>
    <p:extLst>
      <p:ext uri="{BB962C8B-B14F-4D97-AF65-F5344CB8AC3E}">
        <p14:creationId xmlns:p14="http://schemas.microsoft.com/office/powerpoint/2010/main" val="1570549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91071"/>
            <a:ext cx="5706570" cy="461665"/>
          </a:xfrm>
          <a:prstGeom prst="rect">
            <a:avLst/>
          </a:prstGeom>
          <a:noFill/>
        </p:spPr>
        <p:txBody>
          <a:bodyPr wrap="square" rtlCol="0">
            <a:spAutoFit/>
          </a:bodyPr>
          <a:lstStyle/>
          <a:p>
            <a:r>
              <a:rPr lang="en-US" sz="2400" b="1" dirty="0">
                <a:solidFill>
                  <a:schemeClr val="accent2"/>
                </a:solidFill>
                <a:cs typeface="Aharoni" panose="02010803020104030203" pitchFamily="2" charset="-79"/>
              </a:rPr>
              <a:t>REKAPITULASI HASIL WAWANCARA</a:t>
            </a:r>
          </a:p>
        </p:txBody>
      </p:sp>
      <p:graphicFrame>
        <p:nvGraphicFramePr>
          <p:cNvPr id="7" name="Table 6"/>
          <p:cNvGraphicFramePr>
            <a:graphicFrameLocks noGrp="1"/>
          </p:cNvGraphicFramePr>
          <p:nvPr>
            <p:extLst>
              <p:ext uri="{D42A27DB-BD31-4B8C-83A1-F6EECF244321}">
                <p14:modId xmlns:p14="http://schemas.microsoft.com/office/powerpoint/2010/main" val="391988611"/>
              </p:ext>
            </p:extLst>
          </p:nvPr>
        </p:nvGraphicFramePr>
        <p:xfrm>
          <a:off x="539552" y="1225238"/>
          <a:ext cx="7619107" cy="5156090"/>
        </p:xfrm>
        <a:graphic>
          <a:graphicData uri="http://schemas.openxmlformats.org/drawingml/2006/table">
            <a:tbl>
              <a:tblPr firstRow="1" bandRow="1">
                <a:tableStyleId>{5C22544A-7EE6-4342-B048-85BDC9FD1C3A}</a:tableStyleId>
              </a:tblPr>
              <a:tblGrid>
                <a:gridCol w="1523821">
                  <a:extLst>
                    <a:ext uri="{9D8B030D-6E8A-4147-A177-3AD203B41FA5}">
                      <a16:colId xmlns="" xmlns:a16="http://schemas.microsoft.com/office/drawing/2014/main" val="768087097"/>
                    </a:ext>
                  </a:extLst>
                </a:gridCol>
                <a:gridCol w="890006">
                  <a:extLst>
                    <a:ext uri="{9D8B030D-6E8A-4147-A177-3AD203B41FA5}">
                      <a16:colId xmlns="" xmlns:a16="http://schemas.microsoft.com/office/drawing/2014/main" val="2979565216"/>
                    </a:ext>
                  </a:extLst>
                </a:gridCol>
                <a:gridCol w="1041056">
                  <a:extLst>
                    <a:ext uri="{9D8B030D-6E8A-4147-A177-3AD203B41FA5}">
                      <a16:colId xmlns="" xmlns:a16="http://schemas.microsoft.com/office/drawing/2014/main" val="3889144969"/>
                    </a:ext>
                  </a:extLst>
                </a:gridCol>
                <a:gridCol w="1041056">
                  <a:extLst>
                    <a:ext uri="{9D8B030D-6E8A-4147-A177-3AD203B41FA5}">
                      <a16:colId xmlns="" xmlns:a16="http://schemas.microsoft.com/office/drawing/2014/main" val="1588847947"/>
                    </a:ext>
                  </a:extLst>
                </a:gridCol>
                <a:gridCol w="1041056">
                  <a:extLst>
                    <a:ext uri="{9D8B030D-6E8A-4147-A177-3AD203B41FA5}">
                      <a16:colId xmlns="" xmlns:a16="http://schemas.microsoft.com/office/drawing/2014/main" val="434435055"/>
                    </a:ext>
                  </a:extLst>
                </a:gridCol>
                <a:gridCol w="1041056">
                  <a:extLst>
                    <a:ext uri="{9D8B030D-6E8A-4147-A177-3AD203B41FA5}">
                      <a16:colId xmlns="" xmlns:a16="http://schemas.microsoft.com/office/drawing/2014/main" val="3779954781"/>
                    </a:ext>
                  </a:extLst>
                </a:gridCol>
                <a:gridCol w="1041056">
                  <a:extLst>
                    <a:ext uri="{9D8B030D-6E8A-4147-A177-3AD203B41FA5}">
                      <a16:colId xmlns="" xmlns:a16="http://schemas.microsoft.com/office/drawing/2014/main" val="2340141663"/>
                    </a:ext>
                  </a:extLst>
                </a:gridCol>
              </a:tblGrid>
              <a:tr h="386937">
                <a:tc>
                  <a:txBody>
                    <a:bodyPr/>
                    <a:lstStyle/>
                    <a:p>
                      <a:pPr algn="l">
                        <a:lnSpc>
                          <a:spcPts val="1800"/>
                        </a:lnSpc>
                      </a:pPr>
                      <a:r>
                        <a:rPr lang="en-US" sz="1600" dirty="0"/>
                        <a:t>KEL</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tc>
                  <a:txBody>
                    <a:bodyPr/>
                    <a:lstStyle/>
                    <a:p>
                      <a:r>
                        <a:rPr lang="en-US" dirty="0"/>
                        <a:t>Total</a:t>
                      </a:r>
                    </a:p>
                  </a:txBody>
                  <a:tcPr>
                    <a:solidFill>
                      <a:schemeClr val="accent2">
                        <a:lumMod val="60000"/>
                        <a:lumOff val="40000"/>
                      </a:schemeClr>
                    </a:solidFill>
                  </a:tcPr>
                </a:tc>
                <a:extLst>
                  <a:ext uri="{0D108BD9-81ED-4DB2-BD59-A6C34878D82A}">
                    <a16:rowId xmlns="" xmlns:a16="http://schemas.microsoft.com/office/drawing/2014/main" val="3192936228"/>
                  </a:ext>
                </a:extLst>
              </a:tr>
              <a:tr h="580406">
                <a:tc>
                  <a:txBody>
                    <a:bodyPr/>
                    <a:lstStyle/>
                    <a:p>
                      <a:pPr algn="l">
                        <a:lnSpc>
                          <a:spcPts val="1800"/>
                        </a:lnSpc>
                        <a:spcAft>
                          <a:spcPts val="0"/>
                        </a:spcAft>
                      </a:pPr>
                      <a:r>
                        <a:rPr lang="ja-JP" altLang="en-US" sz="1600" b="0" kern="0" dirty="0">
                          <a:solidFill>
                            <a:schemeClr val="tx1"/>
                          </a:solidFill>
                          <a:effectLst/>
                        </a:rPr>
                        <a:t>カンティン</a:t>
                      </a:r>
                      <a:endParaRPr lang="ja-JP" altLang="en-US" sz="1600" b="0" kern="100" dirty="0">
                        <a:solidFill>
                          <a:schemeClr val="tx1"/>
                        </a:solidFill>
                        <a:effectLst/>
                      </a:endParaRPr>
                    </a:p>
                    <a:p>
                      <a:pPr algn="l">
                        <a:lnSpc>
                          <a:spcPts val="1800"/>
                        </a:lnSpc>
                        <a:spcAft>
                          <a:spcPts val="0"/>
                        </a:spcAft>
                      </a:pPr>
                      <a:r>
                        <a:rPr lang="en-US" sz="1600" b="0" i="1" kern="100" dirty="0" err="1">
                          <a:solidFill>
                            <a:schemeClr val="tx1"/>
                          </a:solidFill>
                          <a:effectLst/>
                        </a:rPr>
                        <a:t>kantin</a:t>
                      </a:r>
                      <a:endParaRPr lang="ja-JP" altLang="en-US" sz="1600" b="0" i="1" kern="100" dirty="0">
                        <a:solidFill>
                          <a:schemeClr val="tx1"/>
                        </a:solidFill>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4118608308"/>
                  </a:ext>
                </a:extLst>
              </a:tr>
              <a:tr h="592566">
                <a:tc>
                  <a:txBody>
                    <a:bodyPr/>
                    <a:lstStyle/>
                    <a:p>
                      <a:pPr algn="l">
                        <a:lnSpc>
                          <a:spcPts val="1800"/>
                        </a:lnSpc>
                        <a:spcAft>
                          <a:spcPts val="0"/>
                        </a:spcAft>
                      </a:pPr>
                      <a:r>
                        <a:rPr lang="ja-JP" altLang="ja-JP" sz="1600" kern="0" dirty="0">
                          <a:effectLst/>
                        </a:rPr>
                        <a:t>きょうしつ</a:t>
                      </a:r>
                      <a:endParaRPr lang="ja-JP" altLang="ja-JP" sz="1600" kern="100" dirty="0">
                        <a:effectLst/>
                      </a:endParaRPr>
                    </a:p>
                    <a:p>
                      <a:pPr algn="l">
                        <a:lnSpc>
                          <a:spcPts val="1800"/>
                        </a:lnSpc>
                        <a:spcAft>
                          <a:spcPts val="0"/>
                        </a:spcAft>
                      </a:pPr>
                      <a:r>
                        <a:rPr lang="en-US" altLang="ja-JP" sz="1600" kern="100" dirty="0" err="1">
                          <a:effectLst/>
                        </a:rPr>
                        <a:t>kyoushitsu</a:t>
                      </a:r>
                      <a:endParaRPr lang="ja-JP" altLang="ja-JP" sz="1600" kern="100" dirty="0">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1258606654"/>
                  </a:ext>
                </a:extLst>
              </a:tr>
              <a:tr h="580406">
                <a:tc>
                  <a:txBody>
                    <a:bodyPr/>
                    <a:lstStyle/>
                    <a:p>
                      <a:pPr algn="l">
                        <a:lnSpc>
                          <a:spcPts val="1800"/>
                        </a:lnSpc>
                        <a:spcAft>
                          <a:spcPts val="0"/>
                        </a:spcAft>
                      </a:pPr>
                      <a:r>
                        <a:rPr lang="ja-JP" altLang="ja-JP" sz="1600" kern="100" dirty="0">
                          <a:effectLst/>
                        </a:rPr>
                        <a:t>そと</a:t>
                      </a:r>
                    </a:p>
                    <a:p>
                      <a:pPr algn="l">
                        <a:lnSpc>
                          <a:spcPts val="1800"/>
                        </a:lnSpc>
                        <a:spcAft>
                          <a:spcPts val="0"/>
                        </a:spcAft>
                      </a:pPr>
                      <a:r>
                        <a:rPr lang="en-US" altLang="ja-JP" sz="1600" kern="100" dirty="0" err="1">
                          <a:effectLst/>
                        </a:rPr>
                        <a:t>soto</a:t>
                      </a:r>
                      <a:endParaRPr lang="ja-JP" altLang="ja-JP" sz="1600" kern="100" dirty="0">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3466935079"/>
                  </a:ext>
                </a:extLst>
              </a:tr>
              <a:tr h="580406">
                <a:tc>
                  <a:txBody>
                    <a:bodyPr/>
                    <a:lstStyle/>
                    <a:p>
                      <a:pPr algn="l">
                        <a:lnSpc>
                          <a:spcPts val="1800"/>
                        </a:lnSpc>
                        <a:spcAft>
                          <a:spcPts val="0"/>
                        </a:spcAft>
                      </a:pPr>
                      <a:r>
                        <a:rPr lang="ja-JP" altLang="en-US" sz="1600" kern="0" dirty="0">
                          <a:effectLst/>
                        </a:rPr>
                        <a:t>ろうか</a:t>
                      </a:r>
                      <a:endParaRPr lang="ja-JP" altLang="en-US" sz="1600" kern="100" dirty="0">
                        <a:effectLst/>
                      </a:endParaRPr>
                    </a:p>
                    <a:p>
                      <a:pPr algn="l">
                        <a:lnSpc>
                          <a:spcPts val="1800"/>
                        </a:lnSpc>
                        <a:spcAft>
                          <a:spcPts val="0"/>
                        </a:spcAft>
                      </a:pPr>
                      <a:r>
                        <a:rPr lang="en-US" sz="1600" kern="100" dirty="0" err="1">
                          <a:effectLst/>
                        </a:rPr>
                        <a:t>rouka</a:t>
                      </a:r>
                      <a:endParaRPr lang="ja-JP" altLang="en-US" sz="1600" kern="100" dirty="0">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1998625284"/>
                  </a:ext>
                </a:extLst>
              </a:tr>
              <a:tr h="580406">
                <a:tc>
                  <a:txBody>
                    <a:bodyPr/>
                    <a:lstStyle/>
                    <a:p>
                      <a:pPr algn="l">
                        <a:lnSpc>
                          <a:spcPts val="1800"/>
                        </a:lnSpc>
                        <a:spcAft>
                          <a:spcPts val="0"/>
                        </a:spcAft>
                      </a:pPr>
                      <a:r>
                        <a:rPr lang="ja-JP" altLang="en-US" sz="1600" kern="0" dirty="0">
                          <a:effectLst/>
                        </a:rPr>
                        <a:t>かいだん</a:t>
                      </a:r>
                      <a:endParaRPr lang="ja-JP" altLang="en-US" sz="1600" kern="100" dirty="0">
                        <a:effectLst/>
                      </a:endParaRPr>
                    </a:p>
                    <a:p>
                      <a:pPr algn="l">
                        <a:lnSpc>
                          <a:spcPts val="1800"/>
                        </a:lnSpc>
                        <a:spcAft>
                          <a:spcPts val="0"/>
                        </a:spcAft>
                      </a:pPr>
                      <a:r>
                        <a:rPr lang="en-US" sz="1600" kern="100" dirty="0" err="1">
                          <a:effectLst/>
                        </a:rPr>
                        <a:t>kaidan</a:t>
                      </a:r>
                      <a:endParaRPr lang="ja-JP" altLang="en-US" sz="1600" kern="100" dirty="0">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326020418"/>
                  </a:ext>
                </a:extLst>
              </a:tr>
              <a:tr h="590088">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ja-JP" altLang="ja-JP" sz="1600" kern="100" dirty="0">
                          <a:effectLst/>
                        </a:rPr>
                        <a:t>ともだち</a:t>
                      </a:r>
                      <a:endParaRPr lang="en-US" altLang="ja-JP" sz="1600" kern="100" dirty="0">
                        <a:effectLst/>
                      </a:endParaRPr>
                    </a:p>
                    <a:p>
                      <a:pPr marL="0" marR="0" indent="0" algn="l" defTabSz="914400" rtl="0" eaLnBrk="1" fontAlgn="auto" latinLnBrk="0" hangingPunct="1">
                        <a:lnSpc>
                          <a:spcPts val="1800"/>
                        </a:lnSpc>
                        <a:spcBef>
                          <a:spcPts val="0"/>
                        </a:spcBef>
                        <a:spcAft>
                          <a:spcPts val="0"/>
                        </a:spcAft>
                        <a:buClrTx/>
                        <a:buSzTx/>
                        <a:buFontTx/>
                        <a:buNone/>
                        <a:tabLst/>
                        <a:defRPr/>
                      </a:pPr>
                      <a:r>
                        <a:rPr lang="en-US" altLang="ja-JP" sz="1600" kern="100" dirty="0" err="1">
                          <a:effectLst/>
                        </a:rPr>
                        <a:t>Tomodachi</a:t>
                      </a:r>
                      <a:endParaRPr lang="ja-JP" altLang="ja-JP" sz="1600" kern="100" dirty="0">
                        <a:effectLst/>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2782711336"/>
                  </a:ext>
                </a:extLst>
              </a:tr>
              <a:tr h="580406">
                <a:tc>
                  <a:txBody>
                    <a:bodyPr/>
                    <a:lstStyle/>
                    <a:p>
                      <a:pPr algn="l">
                        <a:lnSpc>
                          <a:spcPts val="1800"/>
                        </a:lnSpc>
                        <a:spcAft>
                          <a:spcPts val="0"/>
                        </a:spcAft>
                      </a:pPr>
                      <a:r>
                        <a:rPr lang="ja-JP" altLang="ja-JP" sz="1600" kern="0" dirty="0">
                          <a:effectLst/>
                        </a:rPr>
                        <a:t>ひとりで</a:t>
                      </a:r>
                      <a:endParaRPr lang="en-US" altLang="ja-JP" sz="1600" kern="0" dirty="0">
                        <a:effectLst/>
                      </a:endParaRPr>
                    </a:p>
                    <a:p>
                      <a:pPr algn="l">
                        <a:lnSpc>
                          <a:spcPts val="1800"/>
                        </a:lnSpc>
                        <a:spcAft>
                          <a:spcPts val="0"/>
                        </a:spcAft>
                      </a:pPr>
                      <a:r>
                        <a:rPr lang="en-US" altLang="ja-JP" sz="1600" kern="100" dirty="0" err="1">
                          <a:effectLst/>
                        </a:rPr>
                        <a:t>hitori</a:t>
                      </a:r>
                      <a:r>
                        <a:rPr lang="en-US" altLang="ja-JP" sz="1600" kern="100" dirty="0">
                          <a:effectLst/>
                        </a:rPr>
                        <a:t> de</a:t>
                      </a:r>
                      <a:endParaRPr lang="ja-JP" altLang="ja-JP" sz="1600" kern="100" dirty="0">
                        <a:effectLst/>
                        <a:latin typeface="Century"/>
                        <a:ea typeface="ＭＳ 明朝"/>
                        <a:cs typeface="Cordia New"/>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2194064396"/>
                  </a:ext>
                </a:extLst>
              </a:tr>
              <a:tr h="684469">
                <a:tc>
                  <a:txBody>
                    <a:bodyPr/>
                    <a:lstStyle/>
                    <a:p>
                      <a:pPr algn="l">
                        <a:lnSpc>
                          <a:spcPts val="1800"/>
                        </a:lnSpc>
                        <a:spcAft>
                          <a:spcPts val="0"/>
                        </a:spcAft>
                      </a:pPr>
                      <a:r>
                        <a:rPr lang="en-US" altLang="ja-JP" sz="1600" kern="100" dirty="0" smtClean="0">
                          <a:effectLst/>
                          <a:latin typeface="Century"/>
                          <a:ea typeface="ＭＳ 明朝"/>
                          <a:cs typeface="Cordia New"/>
                        </a:rPr>
                        <a:t>…</a:t>
                      </a:r>
                      <a:endParaRPr lang="ja-JP" altLang="ja-JP" sz="1600" kern="100" dirty="0">
                        <a:effectLst/>
                        <a:latin typeface="Century"/>
                        <a:ea typeface="ＭＳ 明朝"/>
                        <a:cs typeface="Cordia New"/>
                      </a:endParaRPr>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3338701199"/>
                  </a:ext>
                </a:extLst>
              </a:tr>
            </a:tbl>
          </a:graphicData>
        </a:graphic>
      </p:graphicFrame>
      <p:sp>
        <p:nvSpPr>
          <p:cNvPr id="8" name="コンテンツ プレースホルダー 1"/>
          <p:cNvSpPr txBox="1">
            <a:spLocks/>
          </p:cNvSpPr>
          <p:nvPr/>
        </p:nvSpPr>
        <p:spPr>
          <a:xfrm>
            <a:off x="3020693" y="5517232"/>
            <a:ext cx="5796517" cy="1008112"/>
          </a:xfrm>
          <a:prstGeom prst="rect">
            <a:avLst/>
          </a:prstGeom>
          <a:ln w="38100">
            <a:prstDash val="dashDot"/>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00000"/>
              </a:lnSpc>
              <a:buNone/>
            </a:pPr>
            <a:r>
              <a:rPr lang="en-US" altLang="ja-JP" dirty="0" err="1"/>
              <a:t>Bagaimana</a:t>
            </a:r>
            <a:r>
              <a:rPr lang="en-US" altLang="ja-JP" dirty="0"/>
              <a:t> </a:t>
            </a:r>
            <a:r>
              <a:rPr lang="en-US" altLang="ja-JP" dirty="0" err="1"/>
              <a:t>hasil</a:t>
            </a:r>
            <a:r>
              <a:rPr lang="en-US" altLang="ja-JP" dirty="0"/>
              <a:t> </a:t>
            </a:r>
            <a:r>
              <a:rPr lang="en-US" altLang="ja-JP" dirty="0" err="1"/>
              <a:t>dari</a:t>
            </a:r>
            <a:r>
              <a:rPr lang="en-US" altLang="ja-JP" dirty="0"/>
              <a:t> </a:t>
            </a:r>
            <a:r>
              <a:rPr lang="en-US" altLang="ja-JP" dirty="0" err="1"/>
              <a:t>seluruh</a:t>
            </a:r>
            <a:r>
              <a:rPr lang="en-US" altLang="ja-JP" dirty="0"/>
              <a:t> </a:t>
            </a:r>
            <a:r>
              <a:rPr lang="en-US" altLang="ja-JP" dirty="0" err="1"/>
              <a:t>teman</a:t>
            </a:r>
            <a:r>
              <a:rPr lang="en-US" altLang="ja-JP" dirty="0"/>
              <a:t> di </a:t>
            </a:r>
            <a:r>
              <a:rPr lang="en-US" altLang="ja-JP" dirty="0" err="1"/>
              <a:t>kelasmu</a:t>
            </a:r>
            <a:r>
              <a:rPr lang="en-US" altLang="ja-JP" dirty="0"/>
              <a:t>? Mari </a:t>
            </a:r>
            <a:r>
              <a:rPr lang="en-US" altLang="ja-JP" dirty="0" err="1"/>
              <a:t>kita</a:t>
            </a:r>
            <a:r>
              <a:rPr lang="en-US" altLang="ja-JP" dirty="0"/>
              <a:t> </a:t>
            </a:r>
            <a:r>
              <a:rPr lang="en-US" altLang="ja-JP" dirty="0" err="1"/>
              <a:t>diskusikan</a:t>
            </a:r>
            <a:r>
              <a:rPr lang="en-US" altLang="ja-JP" dirty="0"/>
              <a:t>. </a:t>
            </a:r>
            <a:endParaRPr lang="ja-JP" altLang="ja-JP" dirty="0"/>
          </a:p>
        </p:txBody>
      </p:sp>
      <p:grpSp>
        <p:nvGrpSpPr>
          <p:cNvPr id="6" name="グループ化 5"/>
          <p:cNvGrpSpPr/>
          <p:nvPr/>
        </p:nvGrpSpPr>
        <p:grpSpPr>
          <a:xfrm>
            <a:off x="35496" y="131193"/>
            <a:ext cx="9110484" cy="378668"/>
            <a:chOff x="35496" y="131193"/>
            <a:chExt cx="9110484" cy="378668"/>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コネクタ 9"/>
            <p:cNvCxnSpPr>
              <a:stCxn id="9"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88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1916832"/>
            <a:ext cx="8246740" cy="4428492"/>
          </a:xfrm>
        </p:spPr>
        <p:txBody>
          <a:bodyPr anchor="ctr">
            <a:normAutofit/>
          </a:bodyPr>
          <a:lstStyle/>
          <a:p>
            <a:pPr marL="0" lvl="0" indent="0">
              <a:lnSpc>
                <a:spcPct val="130000"/>
              </a:lnSpc>
              <a:spcBef>
                <a:spcPts val="0"/>
              </a:spcBef>
              <a:spcAft>
                <a:spcPts val="1800"/>
              </a:spcAft>
              <a:buAutoNum type="arabicParenBoth"/>
            </a:pPr>
            <a:r>
              <a:rPr lang="en-US" altLang="ja-JP" dirty="0" smtClean="0"/>
              <a:t> </a:t>
            </a:r>
            <a:r>
              <a:rPr lang="ja-JP" altLang="ja-JP" dirty="0" smtClean="0"/>
              <a:t>（</a:t>
            </a:r>
            <a:r>
              <a:rPr lang="en-US" altLang="ja-JP" dirty="0"/>
              <a:t>………………</a:t>
            </a:r>
            <a:r>
              <a:rPr lang="ja-JP" altLang="ja-JP" dirty="0"/>
              <a:t>）</a:t>
            </a:r>
            <a:r>
              <a:rPr lang="ja-JP" altLang="en-US" dirty="0"/>
              <a:t>を　たべます</a:t>
            </a:r>
            <a:r>
              <a:rPr lang="ja-JP" altLang="ja-JP" dirty="0" smtClean="0"/>
              <a:t>。</a:t>
            </a:r>
            <a:r>
              <a:rPr lang="ja-JP" altLang="en-US" dirty="0"/>
              <a:t>　</a:t>
            </a:r>
            <a:endParaRPr lang="en-US" altLang="ja-JP" dirty="0" smtClean="0"/>
          </a:p>
          <a:p>
            <a:pPr marL="0" lvl="0" indent="0">
              <a:lnSpc>
                <a:spcPct val="130000"/>
              </a:lnSpc>
              <a:spcBef>
                <a:spcPts val="0"/>
              </a:spcBef>
              <a:spcAft>
                <a:spcPts val="1800"/>
              </a:spcAft>
              <a:buNone/>
            </a:pPr>
            <a:endParaRPr lang="en-US" altLang="ja-JP" dirty="0"/>
          </a:p>
          <a:p>
            <a:pPr marL="514350" lvl="0" indent="-514350">
              <a:lnSpc>
                <a:spcPct val="130000"/>
              </a:lnSpc>
              <a:spcBef>
                <a:spcPts val="0"/>
              </a:spcBef>
              <a:spcAft>
                <a:spcPts val="1800"/>
              </a:spcAft>
              <a:buFont typeface="Wingdings" panose="05000000000000000000" pitchFamily="2" charset="2"/>
              <a:buAutoNum type="arabicParenBoth" startAt="2"/>
            </a:pPr>
            <a:r>
              <a:rPr lang="ja-JP" altLang="ja-JP" dirty="0" smtClean="0"/>
              <a:t>（</a:t>
            </a:r>
            <a:r>
              <a:rPr lang="en-US" altLang="ja-JP" dirty="0"/>
              <a:t>………………</a:t>
            </a:r>
            <a:r>
              <a:rPr lang="ja-JP" altLang="ja-JP" dirty="0"/>
              <a:t>）</a:t>
            </a:r>
            <a:r>
              <a:rPr lang="ja-JP" altLang="en-US" dirty="0"/>
              <a:t>で　たべます</a:t>
            </a:r>
            <a:r>
              <a:rPr lang="ja-JP" altLang="ja-JP" dirty="0" smtClean="0"/>
              <a:t>。</a:t>
            </a:r>
            <a:endParaRPr lang="en-US" altLang="ja-JP" dirty="0" smtClean="0"/>
          </a:p>
          <a:p>
            <a:pPr marL="0" lvl="0" indent="0">
              <a:lnSpc>
                <a:spcPct val="130000"/>
              </a:lnSpc>
              <a:spcBef>
                <a:spcPts val="0"/>
              </a:spcBef>
              <a:spcAft>
                <a:spcPts val="1800"/>
              </a:spcAft>
              <a:buAutoNum type="arabicParenBoth" startAt="2"/>
            </a:pPr>
            <a:endParaRPr lang="en-US" altLang="ja-JP" dirty="0"/>
          </a:p>
          <a:p>
            <a:pPr marL="0" lvl="0" indent="0">
              <a:lnSpc>
                <a:spcPct val="130000"/>
              </a:lnSpc>
              <a:spcBef>
                <a:spcPts val="0"/>
              </a:spcBef>
              <a:spcAft>
                <a:spcPts val="1800"/>
              </a:spcAft>
              <a:buAutoNum type="arabicParenBoth" startAt="2"/>
            </a:pPr>
            <a:r>
              <a:rPr lang="en-US" altLang="ja-JP" dirty="0" smtClean="0"/>
              <a:t> </a:t>
            </a:r>
            <a:r>
              <a:rPr lang="ja-JP" altLang="ja-JP" dirty="0" smtClean="0"/>
              <a:t>（</a:t>
            </a:r>
            <a:r>
              <a:rPr lang="en-US" altLang="ja-JP" dirty="0"/>
              <a:t>………………</a:t>
            </a:r>
            <a:r>
              <a:rPr lang="ja-JP" altLang="ja-JP" dirty="0"/>
              <a:t>）</a:t>
            </a:r>
            <a:r>
              <a:rPr lang="ja-JP" altLang="en-US" dirty="0"/>
              <a:t>と　たべます</a:t>
            </a:r>
            <a:r>
              <a:rPr lang="ja-JP" altLang="ja-JP" dirty="0"/>
              <a:t>。</a:t>
            </a:r>
            <a:endParaRPr lang="en-US" altLang="ja-JP" dirty="0"/>
          </a:p>
          <a:p>
            <a:pPr marL="0" indent="0">
              <a:lnSpc>
                <a:spcPct val="130000"/>
              </a:lnSpc>
              <a:spcBef>
                <a:spcPts val="0"/>
              </a:spcBef>
              <a:spcAft>
                <a:spcPts val="1800"/>
              </a:spcAft>
              <a:buNone/>
            </a:pPr>
            <a:endParaRPr lang="ja-JP" altLang="ja-JP"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76672"/>
            <a:ext cx="6304972"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2771800" y="2312876"/>
            <a:ext cx="2101302"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smtClean="0"/>
              <a:t>o      </a:t>
            </a:r>
            <a:r>
              <a:rPr lang="en-US" altLang="ja-JP" sz="2000" dirty="0" err="1" smtClean="0"/>
              <a:t>tabemasu</a:t>
            </a:r>
            <a:endParaRPr kumimoji="1" lang="ja-JP" altLang="en-US" sz="2000" dirty="0"/>
          </a:p>
        </p:txBody>
      </p:sp>
      <p:sp>
        <p:nvSpPr>
          <p:cNvPr id="17" name="正方形/長方形 16"/>
          <p:cNvSpPr/>
          <p:nvPr/>
        </p:nvSpPr>
        <p:spPr>
          <a:xfrm>
            <a:off x="2843808" y="3897052"/>
            <a:ext cx="1944216"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smtClean="0"/>
              <a:t>de    </a:t>
            </a:r>
            <a:r>
              <a:rPr lang="en-US" altLang="ja-JP" sz="2000" dirty="0" err="1" smtClean="0"/>
              <a:t>tabemasu</a:t>
            </a:r>
            <a:endParaRPr kumimoji="1" lang="ja-JP" altLang="en-US" sz="2000" dirty="0"/>
          </a:p>
        </p:txBody>
      </p:sp>
      <p:sp>
        <p:nvSpPr>
          <p:cNvPr id="18" name="正方形/長方形 17"/>
          <p:cNvSpPr/>
          <p:nvPr/>
        </p:nvSpPr>
        <p:spPr>
          <a:xfrm>
            <a:off x="2771800" y="5445224"/>
            <a:ext cx="1993290"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smtClean="0"/>
              <a:t>to     </a:t>
            </a:r>
            <a:r>
              <a:rPr lang="en-US" altLang="ja-JP" sz="2000" dirty="0" err="1" smtClean="0"/>
              <a:t>tabemasu</a:t>
            </a:r>
            <a:endParaRPr kumimoji="1" lang="ja-JP" altLang="en-US" sz="2000" dirty="0"/>
          </a:p>
        </p:txBody>
      </p:sp>
    </p:spTree>
    <p:extLst>
      <p:ext uri="{BB962C8B-B14F-4D97-AF65-F5344CB8AC3E}">
        <p14:creationId xmlns:p14="http://schemas.microsoft.com/office/powerpoint/2010/main" val="13656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25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971600" y="4437111"/>
            <a:ext cx="7200800" cy="936105"/>
          </a:xfrm>
          <a:noFill/>
        </p:spPr>
        <p:txBody>
          <a:bodyPr>
            <a:normAutofit/>
          </a:bodyPr>
          <a:lstStyle/>
          <a:p>
            <a:pPr marL="0" indent="0">
              <a:buNone/>
            </a:pPr>
            <a:r>
              <a:rPr kumimoji="1" lang="en-US" altLang="ja-JP" dirty="0"/>
              <a:t>Hari </a:t>
            </a:r>
            <a:r>
              <a:rPr kumimoji="1" lang="en-US" altLang="ja-JP" dirty="0" err="1"/>
              <a:t>ini</a:t>
            </a:r>
            <a:r>
              <a:rPr kumimoji="1" lang="en-US" altLang="ja-JP" dirty="0"/>
              <a:t>, </a:t>
            </a:r>
            <a:r>
              <a:rPr kumimoji="1" lang="en-US" altLang="ja-JP" dirty="0" err="1"/>
              <a:t>makan</a:t>
            </a:r>
            <a:r>
              <a:rPr kumimoji="1" lang="en-US" altLang="ja-JP" dirty="0"/>
              <a:t> </a:t>
            </a:r>
            <a:r>
              <a:rPr kumimoji="1" lang="en-US" altLang="ja-JP" dirty="0" err="1"/>
              <a:t>apa</a:t>
            </a:r>
            <a:r>
              <a:rPr kumimoji="1" lang="en-US" altLang="ja-JP" dirty="0"/>
              <a:t> </a:t>
            </a:r>
            <a:r>
              <a:rPr kumimoji="1" lang="en-US" altLang="ja-JP" dirty="0" err="1"/>
              <a:t>dan</a:t>
            </a:r>
            <a:r>
              <a:rPr kumimoji="1" lang="en-US" altLang="ja-JP" dirty="0"/>
              <a:t> di mana </a:t>
            </a:r>
            <a:r>
              <a:rPr kumimoji="1" lang="en-US" altLang="ja-JP" dirty="0" err="1"/>
              <a:t>kamu</a:t>
            </a:r>
            <a:r>
              <a:rPr kumimoji="1" lang="en-US" altLang="ja-JP" dirty="0"/>
              <a:t> </a:t>
            </a:r>
            <a:r>
              <a:rPr kumimoji="1" lang="en-US" altLang="ja-JP" dirty="0" err="1"/>
              <a:t>makan</a:t>
            </a:r>
            <a:r>
              <a:rPr kumimoji="1" lang="en-US" altLang="ja-JP" dirty="0"/>
              <a:t> </a:t>
            </a:r>
            <a:r>
              <a:rPr kumimoji="1" lang="en-US" altLang="ja-JP" dirty="0" err="1"/>
              <a:t>siang</a:t>
            </a:r>
            <a:r>
              <a:rPr kumimoji="1" lang="en-US" altLang="ja-JP" dirty="0"/>
              <a:t>? Mari </a:t>
            </a:r>
            <a:r>
              <a:rPr kumimoji="1" lang="en-US" altLang="ja-JP" dirty="0" err="1"/>
              <a:t>coba</a:t>
            </a:r>
            <a:r>
              <a:rPr kumimoji="1" lang="en-US" altLang="ja-JP" dirty="0"/>
              <a:t> </a:t>
            </a:r>
            <a:r>
              <a:rPr kumimoji="1" lang="en-US" altLang="ja-JP" dirty="0" err="1"/>
              <a:t>ajak</a:t>
            </a:r>
            <a:r>
              <a:rPr kumimoji="1" lang="en-US" altLang="ja-JP" dirty="0"/>
              <a:t> </a:t>
            </a:r>
            <a:r>
              <a:rPr kumimoji="1" lang="en-US" altLang="ja-JP" dirty="0" err="1"/>
              <a:t>temanmu</a:t>
            </a:r>
            <a:r>
              <a:rPr kumimoji="1" lang="en-US" altLang="ja-JP" dirty="0"/>
              <a:t> </a:t>
            </a:r>
            <a:r>
              <a:rPr kumimoji="1" lang="en-US" altLang="ja-JP" dirty="0" err="1"/>
              <a:t>makan</a:t>
            </a:r>
            <a:r>
              <a:rPr kumimoji="1" lang="en-US" altLang="ja-JP" dirty="0"/>
              <a:t> </a:t>
            </a:r>
            <a:r>
              <a:rPr kumimoji="1" lang="en-US" altLang="ja-JP" dirty="0" err="1"/>
              <a:t>siang</a:t>
            </a:r>
            <a:r>
              <a:rPr kumimoji="1" lang="en-US" altLang="ja-JP" dirty="0"/>
              <a:t>.</a:t>
            </a:r>
            <a:endParaRPr kumimoji="1" lang="ja-JP" altLang="en-US"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060848"/>
            <a:ext cx="7193298" cy="68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076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28278" y="1580599"/>
            <a:ext cx="8606452" cy="1200329"/>
          </a:xfrm>
          <a:prstGeom prst="rect">
            <a:avLst/>
          </a:prstGeom>
          <a:noFill/>
        </p:spPr>
        <p:txBody>
          <a:bodyPr wrap="square" rtlCol="0">
            <a:spAutoFit/>
          </a:bodyPr>
          <a:lstStyle/>
          <a:p>
            <a:pPr algn="just"/>
            <a:r>
              <a:rPr lang="en-US" altLang="ja-JP" sz="2400" dirty="0" err="1"/>
              <a:t>Saatnya</a:t>
            </a:r>
            <a:r>
              <a:rPr lang="en-US" altLang="ja-JP" sz="2400" dirty="0"/>
              <a:t> </a:t>
            </a:r>
            <a:r>
              <a:rPr lang="en-US" altLang="ja-JP" sz="2400" dirty="0" err="1"/>
              <a:t>makan</a:t>
            </a:r>
            <a:r>
              <a:rPr lang="en-US" altLang="ja-JP" sz="2400" dirty="0"/>
              <a:t> </a:t>
            </a:r>
            <a:r>
              <a:rPr lang="en-US" altLang="ja-JP" sz="2400" dirty="0" err="1"/>
              <a:t>siang</a:t>
            </a:r>
            <a:r>
              <a:rPr lang="en-US" altLang="ja-JP" sz="2400" dirty="0"/>
              <a:t>. Mari </a:t>
            </a:r>
            <a:r>
              <a:rPr lang="en-US" altLang="ja-JP" sz="2400" dirty="0" err="1"/>
              <a:t>mengajak</a:t>
            </a:r>
            <a:r>
              <a:rPr lang="en-US" altLang="ja-JP" sz="2400" dirty="0"/>
              <a:t> </a:t>
            </a:r>
            <a:r>
              <a:rPr lang="en-US" altLang="ja-JP" sz="2400" dirty="0" err="1"/>
              <a:t>teman</a:t>
            </a:r>
            <a:r>
              <a:rPr lang="en-US" altLang="ja-JP" sz="2400" dirty="0"/>
              <a:t> </a:t>
            </a:r>
            <a:r>
              <a:rPr lang="en-US" altLang="ja-JP" sz="2400" dirty="0" err="1"/>
              <a:t>makan</a:t>
            </a:r>
            <a:r>
              <a:rPr lang="en-US" altLang="ja-JP" sz="2400" dirty="0"/>
              <a:t> </a:t>
            </a:r>
            <a:r>
              <a:rPr lang="en-US" altLang="ja-JP" sz="2400" dirty="0" err="1"/>
              <a:t>siang</a:t>
            </a:r>
            <a:r>
              <a:rPr lang="en-US" altLang="ja-JP" sz="2400" dirty="0"/>
              <a:t>. </a:t>
            </a:r>
            <a:r>
              <a:rPr lang="en-US" altLang="ja-JP" sz="2400" dirty="0" err="1"/>
              <a:t>Dengarkan</a:t>
            </a:r>
            <a:r>
              <a:rPr lang="en-US" altLang="ja-JP" sz="2400" dirty="0"/>
              <a:t> </a:t>
            </a:r>
            <a:r>
              <a:rPr lang="en-US" altLang="ja-JP" sz="2400" dirty="0" err="1"/>
              <a:t>percakapan</a:t>
            </a:r>
            <a:r>
              <a:rPr lang="en-US" altLang="ja-JP" sz="2400" dirty="0"/>
              <a:t>, </a:t>
            </a:r>
            <a:r>
              <a:rPr lang="en-US" altLang="ja-JP" sz="2400" dirty="0" err="1"/>
              <a:t>pilih</a:t>
            </a:r>
            <a:r>
              <a:rPr lang="en-US" altLang="ja-JP" sz="2400" dirty="0"/>
              <a:t> </a:t>
            </a:r>
            <a:r>
              <a:rPr lang="en-US" altLang="ja-JP" sz="2400" dirty="0" err="1"/>
              <a:t>dan</a:t>
            </a:r>
            <a:r>
              <a:rPr lang="en-US" altLang="ja-JP" sz="2400" dirty="0"/>
              <a:t> </a:t>
            </a:r>
            <a:r>
              <a:rPr lang="en-US" altLang="ja-JP" sz="2400" dirty="0" err="1"/>
              <a:t>isi</a:t>
            </a:r>
            <a:r>
              <a:rPr lang="en-US" altLang="ja-JP" sz="2400" dirty="0"/>
              <a:t> </a:t>
            </a:r>
            <a:r>
              <a:rPr lang="en-US" altLang="ja-JP" sz="2400" dirty="0" err="1"/>
              <a:t>jawaban</a:t>
            </a:r>
            <a:r>
              <a:rPr lang="en-US" altLang="ja-JP" sz="2400" dirty="0"/>
              <a:t> </a:t>
            </a:r>
            <a:r>
              <a:rPr lang="en-US" altLang="ja-JP" sz="2400" dirty="0" err="1"/>
              <a:t>dari</a:t>
            </a:r>
            <a:r>
              <a:rPr lang="en-US" altLang="ja-JP" sz="2400" dirty="0"/>
              <a:t> </a:t>
            </a:r>
            <a:r>
              <a:rPr lang="en-US" altLang="ja-JP" sz="2400" dirty="0" err="1"/>
              <a:t>pilihan</a:t>
            </a:r>
            <a:r>
              <a:rPr lang="en-US" altLang="ja-JP" sz="2400" dirty="0"/>
              <a:t> yang </a:t>
            </a:r>
            <a:r>
              <a:rPr lang="en-US" altLang="ja-JP" sz="2400" dirty="0" err="1"/>
              <a:t>telah</a:t>
            </a:r>
            <a:r>
              <a:rPr lang="en-US" altLang="ja-JP" sz="2400" dirty="0"/>
              <a:t> </a:t>
            </a:r>
            <a:r>
              <a:rPr lang="en-US" altLang="ja-JP" sz="2400" dirty="0" err="1"/>
              <a:t>disediakan</a:t>
            </a:r>
            <a:endParaRPr kumimoji="1" lang="ja-JP" altLang="en-US" sz="2400" dirty="0"/>
          </a:p>
        </p:txBody>
      </p:sp>
      <p:pic>
        <p:nvPicPr>
          <p:cNvPr id="6" name="11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1547705" y="3284984"/>
            <a:ext cx="360000" cy="360000"/>
          </a:xfrm>
          <a:prstGeom prst="rect">
            <a:avLst/>
          </a:prstGeom>
        </p:spPr>
      </p:pic>
      <p:pic>
        <p:nvPicPr>
          <p:cNvPr id="7" name="110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3851960" y="3284984"/>
            <a:ext cx="360000" cy="360000"/>
          </a:xfrm>
          <a:prstGeom prst="rect">
            <a:avLst/>
          </a:prstGeom>
        </p:spPr>
      </p:pic>
      <p:pic>
        <p:nvPicPr>
          <p:cNvPr id="11" name="111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extLst>
              <a:ext uri="{28A0092B-C50C-407E-A947-70E740481C1C}">
                <a14:useLocalDpi xmlns:a14="http://schemas.microsoft.com/office/drawing/2010/main" val="0"/>
              </a:ext>
            </a:extLst>
          </a:blip>
          <a:stretch>
            <a:fillRect/>
          </a:stretch>
        </p:blipFill>
        <p:spPr>
          <a:xfrm>
            <a:off x="1547704" y="4744828"/>
            <a:ext cx="360000" cy="360000"/>
          </a:xfrm>
          <a:prstGeom prst="rect">
            <a:avLst/>
          </a:prstGeom>
        </p:spPr>
      </p:pic>
      <p:pic>
        <p:nvPicPr>
          <p:cNvPr id="12" name="111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extLst>
              <a:ext uri="{28A0092B-C50C-407E-A947-70E740481C1C}">
                <a14:useLocalDpi xmlns:a14="http://schemas.microsoft.com/office/drawing/2010/main" val="0"/>
              </a:ext>
            </a:extLst>
          </a:blip>
          <a:stretch>
            <a:fillRect/>
          </a:stretch>
        </p:blipFill>
        <p:spPr>
          <a:xfrm>
            <a:off x="3851960" y="4725184"/>
            <a:ext cx="360000" cy="360000"/>
          </a:xfrm>
          <a:prstGeom prst="rect">
            <a:avLst/>
          </a:prstGeom>
        </p:spPr>
      </p:pic>
      <p:sp>
        <p:nvSpPr>
          <p:cNvPr id="3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33" name="グループ化 32"/>
          <p:cNvGrpSpPr/>
          <p:nvPr/>
        </p:nvGrpSpPr>
        <p:grpSpPr>
          <a:xfrm>
            <a:off x="35496" y="131193"/>
            <a:ext cx="9110484" cy="378668"/>
            <a:chOff x="35496" y="131193"/>
            <a:chExt cx="9110484" cy="378668"/>
          </a:xfrm>
        </p:grpSpPr>
        <p:pic>
          <p:nvPicPr>
            <p:cNvPr id="3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直線コネクタ 34"/>
            <p:cNvCxnSpPr>
              <a:stCxn id="34"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5868144" y="2852936"/>
            <a:ext cx="2483768" cy="2934728"/>
            <a:chOff x="0" y="-298212"/>
            <a:chExt cx="1378424" cy="1724403"/>
          </a:xfrm>
        </p:grpSpPr>
        <p:pic>
          <p:nvPicPr>
            <p:cNvPr id="39" name="図 3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09433"/>
              <a:ext cx="1378424" cy="1016758"/>
            </a:xfrm>
            <a:prstGeom prst="rect">
              <a:avLst/>
            </a:prstGeom>
            <a:noFill/>
            <a:ln>
              <a:noFill/>
            </a:ln>
          </p:spPr>
        </p:pic>
        <p:grpSp>
          <p:nvGrpSpPr>
            <p:cNvPr id="40" name="グループ化 39"/>
            <p:cNvGrpSpPr/>
            <p:nvPr/>
          </p:nvGrpSpPr>
          <p:grpSpPr>
            <a:xfrm>
              <a:off x="227772" y="-298212"/>
              <a:ext cx="889580" cy="672664"/>
              <a:chOff x="-208956" y="-298212"/>
              <a:chExt cx="889580" cy="672664"/>
            </a:xfrm>
          </p:grpSpPr>
          <p:pic>
            <p:nvPicPr>
              <p:cNvPr id="42" name="図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106157" y="-216430"/>
                <a:ext cx="696451" cy="513531"/>
              </a:xfrm>
              <a:prstGeom prst="rect">
                <a:avLst/>
              </a:prstGeom>
              <a:noFill/>
              <a:ln>
                <a:noFill/>
              </a:ln>
            </p:spPr>
          </p:pic>
          <p:sp>
            <p:nvSpPr>
              <p:cNvPr id="45" name="角丸四角形吹き出し 44"/>
              <p:cNvSpPr/>
              <p:nvPr/>
            </p:nvSpPr>
            <p:spPr>
              <a:xfrm>
                <a:off x="-208956" y="-298212"/>
                <a:ext cx="889580" cy="672664"/>
              </a:xfrm>
              <a:prstGeom prst="wedgeRoundRectCallout">
                <a:avLst>
                  <a:gd name="adj1" fmla="val 41142"/>
                  <a:gd name="adj2" fmla="val 74543"/>
                  <a:gd name="adj3" fmla="val 16667"/>
                </a:avLst>
              </a:prstGeom>
              <a:noFill/>
              <a:ln w="12700"/>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dirty="0">
                    <a:effectLst/>
                    <a:ea typeface="ＭＳ 明朝"/>
                    <a:cs typeface="Cordia New"/>
                  </a:rPr>
                  <a:t> </a:t>
                </a:r>
                <a:endParaRPr lang="ja-JP" sz="1050" kern="100" dirty="0">
                  <a:effectLst/>
                  <a:ea typeface="ＭＳ 明朝"/>
                  <a:cs typeface="Cordia New"/>
                </a:endParaRPr>
              </a:p>
            </p:txBody>
          </p:sp>
        </p:grpSp>
      </p:grpSp>
      <p:sp>
        <p:nvSpPr>
          <p:cNvPr id="29" name="角丸四角形 28"/>
          <p:cNvSpPr/>
          <p:nvPr/>
        </p:nvSpPr>
        <p:spPr>
          <a:xfrm>
            <a:off x="3239960" y="328498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2</a:t>
            </a:r>
            <a:endParaRPr kumimoji="1" lang="ja-JP" altLang="en-US" sz="2400" dirty="0"/>
          </a:p>
        </p:txBody>
      </p:sp>
      <p:sp>
        <p:nvSpPr>
          <p:cNvPr id="30" name="角丸四角形 29"/>
          <p:cNvSpPr/>
          <p:nvPr/>
        </p:nvSpPr>
        <p:spPr>
          <a:xfrm>
            <a:off x="935705" y="328498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31" name="角丸四角形 30"/>
          <p:cNvSpPr/>
          <p:nvPr/>
        </p:nvSpPr>
        <p:spPr>
          <a:xfrm>
            <a:off x="935704" y="472514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3</a:t>
            </a:r>
            <a:endParaRPr kumimoji="1" lang="ja-JP" altLang="en-US" sz="2400" dirty="0"/>
          </a:p>
        </p:txBody>
      </p:sp>
      <p:sp>
        <p:nvSpPr>
          <p:cNvPr id="41" name="角丸四角形 40"/>
          <p:cNvSpPr/>
          <p:nvPr/>
        </p:nvSpPr>
        <p:spPr>
          <a:xfrm>
            <a:off x="3239960" y="472514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4</a:t>
            </a:r>
            <a:endParaRPr kumimoji="1" lang="ja-JP" altLang="en-US" sz="2400" dirty="0"/>
          </a:p>
        </p:txBody>
      </p:sp>
      <p:sp>
        <p:nvSpPr>
          <p:cNvPr id="43" name="正方形/長方形 42"/>
          <p:cNvSpPr/>
          <p:nvPr/>
        </p:nvSpPr>
        <p:spPr>
          <a:xfrm>
            <a:off x="35496" y="908720"/>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3850D"/>
                </a:solidFill>
                <a:latin typeface="Rockwell" panose="02060603020205020403" pitchFamily="18" charset="0"/>
              </a:rPr>
              <a:t>Kerjakan</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Lembar</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Kerja</a:t>
            </a:r>
            <a:r>
              <a:rPr kumimoji="1" lang="en-US" altLang="ja-JP" b="1" dirty="0" smtClean="0">
                <a:solidFill>
                  <a:srgbClr val="F3850D"/>
                </a:solidFill>
                <a:latin typeface="Rockwell" panose="02060603020205020403" pitchFamily="18" charset="0"/>
              </a:rPr>
              <a:t> 5</a:t>
            </a:r>
            <a:endParaRPr kumimoji="1" lang="ja-JP" altLang="en-US" b="1" dirty="0">
              <a:solidFill>
                <a:srgbClr val="F3850D"/>
              </a:solidFill>
              <a:latin typeface="Rockwell" panose="02060603020205020403" pitchFamily="18" charset="0"/>
            </a:endParaRPr>
          </a:p>
        </p:txBody>
      </p:sp>
      <p:sp>
        <p:nvSpPr>
          <p:cNvPr id="25" name="タイトル 1"/>
          <p:cNvSpPr>
            <a:spLocks noGrp="1"/>
          </p:cNvSpPr>
          <p:nvPr>
            <p:ph type="title"/>
          </p:nvPr>
        </p:nvSpPr>
        <p:spPr>
          <a:xfrm>
            <a:off x="179512" y="359652"/>
            <a:ext cx="7886700" cy="837100"/>
          </a:xfrm>
        </p:spPr>
        <p:txBody>
          <a:bodyPr>
            <a:normAutofit/>
          </a:bodyPr>
          <a:lstStyle/>
          <a:p>
            <a:r>
              <a:rPr kumimoji="1" lang="ja-JP" altLang="en-US" sz="3500" dirty="0" smtClean="0">
                <a:latin typeface="+mj-ea"/>
              </a:rPr>
              <a:t>ききましょう　</a:t>
            </a:r>
            <a:r>
              <a:rPr lang="en-US" altLang="ja-JP" sz="3500" dirty="0">
                <a:latin typeface="+mj-ea"/>
              </a:rPr>
              <a:t>2</a:t>
            </a:r>
            <a:endParaRPr kumimoji="1" lang="ja-JP" altLang="en-US" sz="3500" dirty="0">
              <a:latin typeface="+mj-ea"/>
            </a:endParaRPr>
          </a:p>
        </p:txBody>
      </p:sp>
    </p:spTree>
    <p:extLst>
      <p:ext uri="{BB962C8B-B14F-4D97-AF65-F5344CB8AC3E}">
        <p14:creationId xmlns:p14="http://schemas.microsoft.com/office/powerpoint/2010/main" val="27651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50"/>
                                        <p:tgtEl>
                                          <p:spTgt spid="43"/>
                                        </p:tgtEl>
                                      </p:cBhvr>
                                    </p:animEffect>
                                    <p:anim calcmode="lin" valueType="num">
                                      <p:cBhvr>
                                        <p:cTn id="8" dur="250" fill="hold"/>
                                        <p:tgtEl>
                                          <p:spTgt spid="43"/>
                                        </p:tgtEl>
                                        <p:attrNameLst>
                                          <p:attrName>ppt_x</p:attrName>
                                        </p:attrNameLst>
                                      </p:cBhvr>
                                      <p:tavLst>
                                        <p:tav tm="0">
                                          <p:val>
                                            <p:strVal val="#ppt_x"/>
                                          </p:val>
                                        </p:tav>
                                        <p:tav tm="100000">
                                          <p:val>
                                            <p:strVal val="#ppt_x"/>
                                          </p:val>
                                        </p:tav>
                                      </p:tavLst>
                                    </p:anim>
                                    <p:anim calcmode="lin" valueType="num">
                                      <p:cBhvr>
                                        <p:cTn id="9" dur="25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258" fill="hold"/>
                                        <p:tgtEl>
                                          <p:spTgt spid="6"/>
                                        </p:tgtEl>
                                      </p:cBhvr>
                                    </p:cmd>
                                  </p:childTnLst>
                                </p:cTn>
                              </p:par>
                            </p:childTnLst>
                          </p:cTn>
                        </p:par>
                      </p:childTnLst>
                    </p:cTn>
                  </p:par>
                </p:childTnLst>
              </p:cTn>
              <p:nextCondLst>
                <p:cond evt="onClick" delay="0">
                  <p:tgtEl>
                    <p:spTgt spid="6"/>
                  </p:tgtEl>
                </p:cond>
              </p:nextCondLst>
            </p:seq>
            <p:audio>
              <p:cMediaNode vol="80000">
                <p:cTn id="15" fill="hold" display="0">
                  <p:stCondLst>
                    <p:cond delay="indefinite"/>
                  </p:stCondLst>
                  <p:endCondLst>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669" fill="hold"/>
                                        <p:tgtEl>
                                          <p:spTgt spid="7"/>
                                        </p:tgtEl>
                                      </p:cBhvr>
                                    </p:cmd>
                                  </p:childTnLst>
                                </p:cTn>
                              </p:par>
                            </p:childTnLst>
                          </p:cTn>
                        </p:par>
                      </p:childTnLst>
                    </p:cTn>
                  </p:par>
                </p:childTnLst>
              </p:cTn>
              <p:nextCondLst>
                <p:cond evt="onClick" delay="0">
                  <p:tgtEl>
                    <p:spTgt spid="7"/>
                  </p:tgtEl>
                </p:cond>
              </p:nextCondLst>
            </p:seq>
            <p:audio>
              <p:cMediaNode vol="80000">
                <p:cTn id="21" fill="hold" display="0">
                  <p:stCondLst>
                    <p:cond delay="indefinite"/>
                  </p:stCondLst>
                  <p:endCondLst>
                    <p:cond evt="onStopAudio" delay="0">
                      <p:tgtEl>
                        <p:sldTgt/>
                      </p:tgtEl>
                    </p:cond>
                  </p:endCondLst>
                </p:cTn>
                <p:tgtEl>
                  <p:spTgt spid="7"/>
                </p:tgtEl>
              </p:cMediaNode>
            </p:audi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479" fill="hold"/>
                                        <p:tgtEl>
                                          <p:spTgt spid="11"/>
                                        </p:tgtEl>
                                      </p:cBhvr>
                                    </p:cmd>
                                  </p:childTnLst>
                                </p:cTn>
                              </p:par>
                            </p:childTnLst>
                          </p:cTn>
                        </p:par>
                      </p:childTnLst>
                    </p:cTn>
                  </p:par>
                </p:childTnLst>
              </p:cTn>
              <p:nextCondLst>
                <p:cond evt="onClick" delay="0">
                  <p:tgtEl>
                    <p:spTgt spid="11"/>
                  </p:tgtEl>
                </p:cond>
              </p:nextCondLst>
            </p:seq>
            <p:audio>
              <p:cMediaNode vol="80000">
                <p:cTn id="27"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4360"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850D">
            <a:alpha val="73000"/>
          </a:srgb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95794" y="188640"/>
            <a:ext cx="7920000" cy="1080000"/>
          </a:xfrm>
          <a:ln w="38100">
            <a:solidFill>
              <a:schemeClr val="bg1"/>
            </a:solidFill>
            <a:prstDash val="dash"/>
          </a:ln>
        </p:spPr>
        <p:txBody>
          <a:bodyPr/>
          <a:lstStyle/>
          <a:p>
            <a:pPr algn="ctr"/>
            <a:r>
              <a:rPr lang="ja-JP" altLang="en-US" dirty="0">
                <a:solidFill>
                  <a:schemeClr val="bg1"/>
                </a:solidFill>
              </a:rPr>
              <a:t>みて　</a:t>
            </a:r>
            <a:r>
              <a:rPr lang="ja-JP" altLang="en-US" dirty="0" smtClean="0">
                <a:solidFill>
                  <a:schemeClr val="bg1"/>
                </a:solidFill>
              </a:rPr>
              <a:t>かんがえましょう</a:t>
            </a:r>
            <a:endParaRPr kumimoji="1" lang="ja-JP" altLang="en-US" dirty="0">
              <a:solidFill>
                <a:schemeClr val="bg1"/>
              </a:solidFill>
            </a:endParaRPr>
          </a:p>
        </p:txBody>
      </p:sp>
      <p:pic>
        <p:nvPicPr>
          <p:cNvPr id="7" name="図 6" descr="F:\1.教科書関係\関東国際高校撮影画像 20151015\110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52958">
            <a:off x="743406" y="1891111"/>
            <a:ext cx="3943200" cy="2995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descr="C:\Users\Moribayashi\Downloads\IMG_98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9571">
            <a:off x="4465788" y="3132867"/>
            <a:ext cx="3994187" cy="2995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7855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tretch>
            <a:fillRect/>
          </a:stretch>
        </p:blipFill>
        <p:spPr>
          <a:xfrm>
            <a:off x="3923928" y="476672"/>
            <a:ext cx="522026" cy="489281"/>
          </a:xfrm>
          <a:prstGeom prst="rect">
            <a:avLst/>
          </a:prstGeom>
        </p:spPr>
      </p:pic>
      <p:grpSp>
        <p:nvGrpSpPr>
          <p:cNvPr id="17" name="グループ化 16"/>
          <p:cNvGrpSpPr/>
          <p:nvPr/>
        </p:nvGrpSpPr>
        <p:grpSpPr>
          <a:xfrm>
            <a:off x="35496" y="131193"/>
            <a:ext cx="9110484" cy="378668"/>
            <a:chOff x="35496" y="131193"/>
            <a:chExt cx="9110484" cy="378668"/>
          </a:xfrm>
        </p:grpSpPr>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直線コネクタ 21"/>
            <p:cNvCxnSpPr>
              <a:stCxn id="21"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20" name="タイトル 1"/>
          <p:cNvSpPr txBox="1">
            <a:spLocks/>
          </p:cNvSpPr>
          <p:nvPr/>
        </p:nvSpPr>
        <p:spPr>
          <a:xfrm>
            <a:off x="3347864" y="188640"/>
            <a:ext cx="50601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mj-ea"/>
              </a:rPr>
              <a:t>①</a:t>
            </a:r>
            <a:endParaRPr lang="ja-JP" altLang="en-US" sz="3600" dirty="0">
              <a:solidFill>
                <a:schemeClr val="accent6">
                  <a:lumMod val="75000"/>
                </a:schemeClr>
              </a:solidFill>
              <a:latin typeface="+mj-ea"/>
            </a:endParaRPr>
          </a:p>
        </p:txBody>
      </p:sp>
      <p:pic>
        <p:nvPicPr>
          <p:cNvPr id="5122" name="Picture 2"/>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47352" y="1268760"/>
            <a:ext cx="7470476" cy="496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吹き出し 6"/>
          <p:cNvSpPr/>
          <p:nvPr/>
        </p:nvSpPr>
        <p:spPr>
          <a:xfrm>
            <a:off x="1117572" y="1335269"/>
            <a:ext cx="6816887" cy="814317"/>
          </a:xfrm>
          <a:prstGeom prst="wedgeRoundRectCallout">
            <a:avLst>
              <a:gd name="adj1" fmla="val -54136"/>
              <a:gd name="adj2" fmla="val 48105"/>
              <a:gd name="adj3" fmla="val 16667"/>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（リナさん） 、ひるごはん、いっしょに　たべませんか。</a:t>
            </a:r>
            <a:endParaRPr lang="en-US" altLang="ja-JP" sz="2400" dirty="0">
              <a:solidFill>
                <a:schemeClr val="tx1"/>
              </a:solidFill>
            </a:endParaRPr>
          </a:p>
          <a:p>
            <a:r>
              <a:rPr lang="en-US" altLang="ja-JP" sz="2400" dirty="0">
                <a:solidFill>
                  <a:schemeClr val="tx1"/>
                </a:solidFill>
              </a:rPr>
              <a:t> </a:t>
            </a:r>
            <a:r>
              <a:rPr lang="en-US" altLang="ja-JP" sz="2000" dirty="0">
                <a:solidFill>
                  <a:schemeClr val="tx1"/>
                </a:solidFill>
              </a:rPr>
              <a:t>(</a:t>
            </a:r>
            <a:r>
              <a:rPr lang="en-US" altLang="ja-JP" sz="2000" i="1" dirty="0">
                <a:solidFill>
                  <a:schemeClr val="tx1"/>
                </a:solidFill>
              </a:rPr>
              <a:t>Rina-</a:t>
            </a:r>
            <a:r>
              <a:rPr lang="en-US" altLang="ja-JP" sz="2000" dirty="0">
                <a:solidFill>
                  <a:schemeClr val="tx1"/>
                </a:solidFill>
              </a:rPr>
              <a:t>san), </a:t>
            </a:r>
            <a:r>
              <a:rPr lang="en-US" altLang="ja-JP" sz="2000" dirty="0" err="1">
                <a:solidFill>
                  <a:schemeClr val="tx1"/>
                </a:solidFill>
              </a:rPr>
              <a:t>hirugohan</a:t>
            </a:r>
            <a:r>
              <a:rPr lang="en-US" altLang="ja-JP" sz="2000" dirty="0">
                <a:solidFill>
                  <a:schemeClr val="tx1"/>
                </a:solidFill>
              </a:rPr>
              <a:t>, </a:t>
            </a:r>
            <a:r>
              <a:rPr lang="en-US" altLang="ja-JP" sz="2000" dirty="0" err="1">
                <a:solidFill>
                  <a:schemeClr val="tx1"/>
                </a:solidFill>
              </a:rPr>
              <a:t>isshoni</a:t>
            </a:r>
            <a:r>
              <a:rPr lang="en-US" altLang="ja-JP" sz="2000" dirty="0">
                <a:solidFill>
                  <a:schemeClr val="tx1"/>
                </a:solidFill>
              </a:rPr>
              <a:t> </a:t>
            </a:r>
            <a:r>
              <a:rPr lang="en-US" altLang="ja-JP" sz="2000" dirty="0" err="1">
                <a:solidFill>
                  <a:schemeClr val="tx1"/>
                </a:solidFill>
              </a:rPr>
              <a:t>tabemasen</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sp>
        <p:nvSpPr>
          <p:cNvPr id="14" name="角丸四角形吹き出し 13"/>
          <p:cNvSpPr/>
          <p:nvPr/>
        </p:nvSpPr>
        <p:spPr>
          <a:xfrm>
            <a:off x="3275856" y="3351493"/>
            <a:ext cx="3456384" cy="892916"/>
          </a:xfrm>
          <a:prstGeom prst="wedgeRoundRectCallout">
            <a:avLst>
              <a:gd name="adj1" fmla="val 57718"/>
              <a:gd name="adj2" fmla="val -38452"/>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どこで　たべますか。</a:t>
            </a:r>
            <a:endParaRPr lang="en-US" altLang="ja-JP" sz="2400" dirty="0">
              <a:solidFill>
                <a:schemeClr val="tx1"/>
              </a:solidFill>
            </a:endParaRPr>
          </a:p>
          <a:p>
            <a:r>
              <a:rPr lang="en-US" altLang="ja-JP" sz="2000" dirty="0" err="1">
                <a:solidFill>
                  <a:schemeClr val="tx1"/>
                </a:solidFill>
              </a:rPr>
              <a:t>Doko</a:t>
            </a:r>
            <a:r>
              <a:rPr lang="en-US" altLang="ja-JP" sz="2000" dirty="0">
                <a:solidFill>
                  <a:schemeClr val="tx1"/>
                </a:solidFill>
              </a:rPr>
              <a:t> de </a:t>
            </a:r>
            <a:r>
              <a:rPr lang="en-US" altLang="ja-JP" sz="2000" dirty="0" err="1">
                <a:solidFill>
                  <a:schemeClr val="tx1"/>
                </a:solidFill>
              </a:rPr>
              <a:t>tabemasu</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kumimoji="1" lang="ja-JP" altLang="en-US" sz="2000" dirty="0">
              <a:solidFill>
                <a:schemeClr val="tx1"/>
              </a:solidFill>
            </a:endParaRPr>
          </a:p>
        </p:txBody>
      </p:sp>
      <p:sp>
        <p:nvSpPr>
          <p:cNvPr id="15" name="角丸四角形吹き出し 14"/>
          <p:cNvSpPr/>
          <p:nvPr/>
        </p:nvSpPr>
        <p:spPr>
          <a:xfrm>
            <a:off x="2051720" y="4365104"/>
            <a:ext cx="3736255" cy="824333"/>
          </a:xfrm>
          <a:prstGeom prst="wedgeRoundRectCallout">
            <a:avLst>
              <a:gd name="adj1" fmla="val -59031"/>
              <a:gd name="adj2" fmla="val -40335"/>
              <a:gd name="adj3" fmla="val 16667"/>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（そと）で　たべませんか。</a:t>
            </a:r>
            <a:endParaRPr lang="en-US" altLang="ja-JP" sz="2400" dirty="0">
              <a:solidFill>
                <a:schemeClr val="tx1"/>
              </a:solidFill>
            </a:endParaRPr>
          </a:p>
          <a:p>
            <a:r>
              <a:rPr lang="en-US" altLang="ja-JP" sz="2000" dirty="0">
                <a:solidFill>
                  <a:schemeClr val="tx1"/>
                </a:solidFill>
              </a:rPr>
              <a:t>(Soto) de </a:t>
            </a:r>
            <a:r>
              <a:rPr lang="en-US" altLang="ja-JP" sz="2000" dirty="0" err="1">
                <a:solidFill>
                  <a:schemeClr val="tx1"/>
                </a:solidFill>
              </a:rPr>
              <a:t>tabemasen</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sp>
        <p:nvSpPr>
          <p:cNvPr id="16" name="角丸四角形吹き出し 15"/>
          <p:cNvSpPr/>
          <p:nvPr/>
        </p:nvSpPr>
        <p:spPr>
          <a:xfrm>
            <a:off x="4427983" y="5373216"/>
            <a:ext cx="2232249" cy="869595"/>
          </a:xfrm>
          <a:prstGeom prst="wedgeRoundRectCallout">
            <a:avLst>
              <a:gd name="adj1" fmla="val 61074"/>
              <a:gd name="adj2" fmla="val -40393"/>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いいですね。</a:t>
            </a:r>
            <a:endParaRPr lang="en-US" altLang="ja-JP" sz="2400" dirty="0">
              <a:solidFill>
                <a:schemeClr val="tx1"/>
              </a:solidFill>
            </a:endParaRPr>
          </a:p>
          <a:p>
            <a:r>
              <a:rPr lang="en-US" altLang="ja-JP" sz="2000" dirty="0">
                <a:solidFill>
                  <a:schemeClr val="tx1"/>
                </a:solidFill>
              </a:rPr>
              <a:t>Ii </a:t>
            </a:r>
            <a:r>
              <a:rPr lang="en-US" altLang="ja-JP" sz="2000" dirty="0" err="1">
                <a:solidFill>
                  <a:schemeClr val="tx1"/>
                </a:solidFill>
              </a:rPr>
              <a:t>desu</a:t>
            </a:r>
            <a:r>
              <a:rPr lang="en-US" altLang="ja-JP" sz="2000" dirty="0">
                <a:solidFill>
                  <a:schemeClr val="tx1"/>
                </a:solidFill>
              </a:rPr>
              <a:t> ne</a:t>
            </a:r>
            <a:r>
              <a:rPr kumimoji="1" lang="en-US" altLang="ja-JP" sz="2000" dirty="0">
                <a:solidFill>
                  <a:schemeClr val="tx1"/>
                </a:solidFill>
              </a:rPr>
              <a:t>.</a:t>
            </a:r>
            <a:endParaRPr kumimoji="1" lang="ja-JP" altLang="en-US" sz="2000" dirty="0">
              <a:solidFill>
                <a:schemeClr val="tx1"/>
              </a:solidFill>
            </a:endParaRPr>
          </a:p>
        </p:txBody>
      </p:sp>
      <p:sp>
        <p:nvSpPr>
          <p:cNvPr id="18" name="角丸四角形吹き出し 17"/>
          <p:cNvSpPr/>
          <p:nvPr/>
        </p:nvSpPr>
        <p:spPr>
          <a:xfrm>
            <a:off x="3275856" y="2321772"/>
            <a:ext cx="3816424" cy="861374"/>
          </a:xfrm>
          <a:prstGeom prst="wedgeRoundRectCallout">
            <a:avLst>
              <a:gd name="adj1" fmla="val 57622"/>
              <a:gd name="adj2" fmla="val 11153"/>
              <a:gd name="adj3" fmla="val 16667"/>
            </a:avLst>
          </a:prstGeom>
          <a:solidFill>
            <a:schemeClr val="bg1"/>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いいですね。たべましょう。</a:t>
            </a:r>
            <a:endParaRPr lang="en-US" altLang="ja-JP" sz="2400" dirty="0">
              <a:solidFill>
                <a:schemeClr val="tx1"/>
              </a:solidFill>
            </a:endParaRPr>
          </a:p>
          <a:p>
            <a:r>
              <a:rPr lang="en-US" altLang="ja-JP" sz="2000" dirty="0">
                <a:solidFill>
                  <a:schemeClr val="tx1"/>
                </a:solidFill>
              </a:rPr>
              <a:t>Ii </a:t>
            </a:r>
            <a:r>
              <a:rPr lang="en-US" altLang="ja-JP" sz="2000" dirty="0" err="1">
                <a:solidFill>
                  <a:schemeClr val="tx1"/>
                </a:solidFill>
              </a:rPr>
              <a:t>desu</a:t>
            </a:r>
            <a:r>
              <a:rPr lang="en-US" altLang="ja-JP" sz="2000" dirty="0">
                <a:solidFill>
                  <a:schemeClr val="tx1"/>
                </a:solidFill>
              </a:rPr>
              <a:t> ne. </a:t>
            </a:r>
            <a:r>
              <a:rPr lang="en-US" altLang="ja-JP" sz="2000" dirty="0" err="1">
                <a:solidFill>
                  <a:schemeClr val="tx1"/>
                </a:solidFill>
              </a:rPr>
              <a:t>Tabemashou</a:t>
            </a:r>
            <a:r>
              <a:rPr lang="en-US" altLang="ja-JP" sz="2000" dirty="0">
                <a:solidFill>
                  <a:schemeClr val="tx1"/>
                </a:solidFill>
              </a:rPr>
              <a:t>.</a:t>
            </a:r>
            <a:endParaRPr kumimoji="1" lang="ja-JP" altLang="en-US" sz="2000" dirty="0">
              <a:solidFill>
                <a:schemeClr val="tx1"/>
              </a:solidFill>
            </a:endParaRPr>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783" y="2398103"/>
            <a:ext cx="869897" cy="110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3654549"/>
            <a:ext cx="857995" cy="10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タイトル 1"/>
          <p:cNvSpPr>
            <a:spLocks noGrp="1"/>
          </p:cNvSpPr>
          <p:nvPr>
            <p:ph type="title"/>
          </p:nvPr>
        </p:nvSpPr>
        <p:spPr>
          <a:xfrm>
            <a:off x="107504" y="260648"/>
            <a:ext cx="7895618" cy="952605"/>
          </a:xfrm>
        </p:spPr>
        <p:txBody>
          <a:bodyPr>
            <a:normAutofit/>
          </a:bodyPr>
          <a:lstStyle/>
          <a:p>
            <a:r>
              <a:rPr lang="ja-JP" altLang="en-US" sz="3500" dirty="0">
                <a:latin typeface="+mj-ea"/>
              </a:rPr>
              <a:t>はなしましょう　</a:t>
            </a:r>
            <a:r>
              <a:rPr lang="en-US" altLang="ja-JP" sz="3500" dirty="0" smtClean="0">
                <a:latin typeface="+mj-ea"/>
              </a:rPr>
              <a:t>2 </a:t>
            </a:r>
            <a:endParaRPr kumimoji="1" lang="ja-JP" altLang="en-US" sz="3500" dirty="0">
              <a:solidFill>
                <a:schemeClr val="accent6">
                  <a:lumMod val="75000"/>
                </a:schemeClr>
              </a:solidFill>
              <a:latin typeface="+mj-ea"/>
            </a:endParaRPr>
          </a:p>
        </p:txBody>
      </p:sp>
    </p:spTree>
    <p:extLst>
      <p:ext uri="{BB962C8B-B14F-4D97-AF65-F5344CB8AC3E}">
        <p14:creationId xmlns:p14="http://schemas.microsoft.com/office/powerpoint/2010/main" val="694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109"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animBg="1"/>
      <p:bldP spid="14"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吹き出し 5"/>
          <p:cNvSpPr/>
          <p:nvPr/>
        </p:nvSpPr>
        <p:spPr>
          <a:xfrm>
            <a:off x="4644008" y="3212976"/>
            <a:ext cx="2933163" cy="854242"/>
          </a:xfrm>
          <a:prstGeom prst="wedgeRoundRectCallout">
            <a:avLst>
              <a:gd name="adj1" fmla="val 55374"/>
              <a:gd name="adj2" fmla="val 1112"/>
              <a:gd name="adj3" fmla="val 16667"/>
            </a:avLst>
          </a:prstGeom>
          <a:solidFill>
            <a:schemeClr val="bg1"/>
          </a:solidFill>
          <a:ln w="19050">
            <a:solidFill>
              <a:srgbClr val="F385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なにを　たべますか。</a:t>
            </a:r>
            <a:endParaRPr lang="en-US" altLang="ja-JP" sz="2400" dirty="0">
              <a:solidFill>
                <a:schemeClr val="tx1"/>
              </a:solidFill>
            </a:endParaRPr>
          </a:p>
          <a:p>
            <a:r>
              <a:rPr lang="en-US" altLang="ja-JP" sz="2000" dirty="0" err="1">
                <a:solidFill>
                  <a:schemeClr val="tx1"/>
                </a:solidFill>
              </a:rPr>
              <a:t>Nani</a:t>
            </a:r>
            <a:r>
              <a:rPr lang="en-US" altLang="ja-JP" sz="2000" dirty="0">
                <a:solidFill>
                  <a:schemeClr val="tx1"/>
                </a:solidFill>
              </a:rPr>
              <a:t> o </a:t>
            </a:r>
            <a:r>
              <a:rPr lang="en-US" altLang="ja-JP" sz="2000" dirty="0" err="1">
                <a:solidFill>
                  <a:schemeClr val="tx1"/>
                </a:solidFill>
              </a:rPr>
              <a:t>tabemasu</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kumimoji="1" lang="ja-JP" altLang="en-US" sz="2000" dirty="0">
              <a:solidFill>
                <a:schemeClr val="tx1"/>
              </a:solidFill>
            </a:endParaRPr>
          </a:p>
        </p:txBody>
      </p:sp>
      <p:sp>
        <p:nvSpPr>
          <p:cNvPr id="7" name="角丸四角形吹き出し 6"/>
          <p:cNvSpPr/>
          <p:nvPr/>
        </p:nvSpPr>
        <p:spPr>
          <a:xfrm>
            <a:off x="1117572" y="1196752"/>
            <a:ext cx="6816887" cy="814317"/>
          </a:xfrm>
          <a:prstGeom prst="wedgeRoundRectCallout">
            <a:avLst>
              <a:gd name="adj1" fmla="val -55429"/>
              <a:gd name="adj2" fmla="val 52164"/>
              <a:gd name="adj3" fmla="val 16667"/>
            </a:avLst>
          </a:prstGeom>
          <a:solidFill>
            <a:schemeClr val="bg1"/>
          </a:solidFill>
          <a:ln w="19050">
            <a:solidFill>
              <a:srgbClr val="F385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（リナさん） 、ひるごはん、いっしょに　たべませんか。</a:t>
            </a:r>
            <a:endParaRPr lang="en-US" altLang="ja-JP" sz="2400" dirty="0">
              <a:solidFill>
                <a:schemeClr val="tx1"/>
              </a:solidFill>
            </a:endParaRPr>
          </a:p>
          <a:p>
            <a:r>
              <a:rPr lang="en-US" altLang="ja-JP" sz="2000" dirty="0" smtClean="0">
                <a:solidFill>
                  <a:schemeClr val="tx1"/>
                </a:solidFill>
              </a:rPr>
              <a:t>(</a:t>
            </a:r>
            <a:r>
              <a:rPr lang="en-US" altLang="ja-JP" sz="2000" i="1" dirty="0" smtClean="0">
                <a:solidFill>
                  <a:schemeClr val="tx1"/>
                </a:solidFill>
              </a:rPr>
              <a:t>Rina-</a:t>
            </a:r>
            <a:r>
              <a:rPr lang="en-US" altLang="ja-JP" sz="2000" dirty="0" smtClean="0">
                <a:solidFill>
                  <a:schemeClr val="tx1"/>
                </a:solidFill>
              </a:rPr>
              <a:t>san), </a:t>
            </a:r>
            <a:r>
              <a:rPr lang="en-US" altLang="ja-JP" sz="2000" dirty="0" err="1">
                <a:solidFill>
                  <a:schemeClr val="tx1"/>
                </a:solidFill>
              </a:rPr>
              <a:t>hirugohan</a:t>
            </a:r>
            <a:r>
              <a:rPr lang="en-US" altLang="ja-JP" sz="2000" dirty="0">
                <a:solidFill>
                  <a:schemeClr val="tx1"/>
                </a:solidFill>
              </a:rPr>
              <a:t>, </a:t>
            </a:r>
            <a:r>
              <a:rPr lang="en-US" altLang="ja-JP" sz="2000" dirty="0" err="1">
                <a:solidFill>
                  <a:schemeClr val="tx1"/>
                </a:solidFill>
              </a:rPr>
              <a:t>isshoni</a:t>
            </a:r>
            <a:r>
              <a:rPr lang="en-US" altLang="ja-JP" sz="2000" dirty="0">
                <a:solidFill>
                  <a:schemeClr val="tx1"/>
                </a:solidFill>
              </a:rPr>
              <a:t> </a:t>
            </a:r>
            <a:r>
              <a:rPr lang="en-US" altLang="ja-JP" sz="2000" dirty="0" err="1">
                <a:solidFill>
                  <a:schemeClr val="tx1"/>
                </a:solidFill>
              </a:rPr>
              <a:t>tabemasen</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sp>
        <p:nvSpPr>
          <p:cNvPr id="16" name="角丸四角形吹き出し 15"/>
          <p:cNvSpPr/>
          <p:nvPr/>
        </p:nvSpPr>
        <p:spPr>
          <a:xfrm>
            <a:off x="4129904" y="5229200"/>
            <a:ext cx="2242296" cy="869595"/>
          </a:xfrm>
          <a:prstGeom prst="wedgeRoundRectCallout">
            <a:avLst>
              <a:gd name="adj1" fmla="val 67631"/>
              <a:gd name="adj2" fmla="val 6482"/>
              <a:gd name="adj3" fmla="val 16667"/>
            </a:avLst>
          </a:prstGeom>
          <a:solidFill>
            <a:schemeClr val="bg1"/>
          </a:solidFill>
          <a:ln w="19050">
            <a:solidFill>
              <a:srgbClr val="F385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いいですね。</a:t>
            </a:r>
            <a:endParaRPr lang="en-US" altLang="ja-JP" sz="2400" dirty="0">
              <a:solidFill>
                <a:schemeClr val="tx1"/>
              </a:solidFill>
            </a:endParaRPr>
          </a:p>
          <a:p>
            <a:r>
              <a:rPr lang="en-US" altLang="ja-JP" sz="2000" dirty="0">
                <a:solidFill>
                  <a:schemeClr val="tx1"/>
                </a:solidFill>
              </a:rPr>
              <a:t>Ii </a:t>
            </a:r>
            <a:r>
              <a:rPr lang="en-US" altLang="ja-JP" sz="2000" dirty="0" err="1">
                <a:solidFill>
                  <a:schemeClr val="tx1"/>
                </a:solidFill>
              </a:rPr>
              <a:t>desu</a:t>
            </a:r>
            <a:r>
              <a:rPr lang="en-US" altLang="ja-JP" sz="2000" dirty="0">
                <a:solidFill>
                  <a:schemeClr val="tx1"/>
                </a:solidFill>
              </a:rPr>
              <a:t> ne</a:t>
            </a:r>
            <a:r>
              <a:rPr kumimoji="1" lang="en-US" altLang="ja-JP" sz="2000" dirty="0">
                <a:solidFill>
                  <a:schemeClr val="tx1"/>
                </a:solidFill>
              </a:rPr>
              <a:t>.</a:t>
            </a:r>
            <a:endParaRPr kumimoji="1" lang="ja-JP" altLang="en-US" sz="2000" dirty="0">
              <a:solidFill>
                <a:schemeClr val="tx1"/>
              </a:solidFill>
            </a:endParaRPr>
          </a:p>
        </p:txBody>
      </p:sp>
      <p:sp>
        <p:nvSpPr>
          <p:cNvPr id="18" name="角丸四角形吹き出し 17"/>
          <p:cNvSpPr/>
          <p:nvPr/>
        </p:nvSpPr>
        <p:spPr>
          <a:xfrm>
            <a:off x="3779912" y="2212075"/>
            <a:ext cx="3816422" cy="861374"/>
          </a:xfrm>
          <a:prstGeom prst="wedgeRoundRectCallout">
            <a:avLst>
              <a:gd name="adj1" fmla="val 54275"/>
              <a:gd name="adj2" fmla="val 34175"/>
              <a:gd name="adj3" fmla="val 16667"/>
            </a:avLst>
          </a:prstGeom>
          <a:solidFill>
            <a:schemeClr val="bg1"/>
          </a:solidFill>
          <a:ln w="19050">
            <a:solidFill>
              <a:srgbClr val="F385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いいですね。たべましょう。</a:t>
            </a:r>
            <a:endParaRPr lang="en-US" altLang="ja-JP" sz="2400" dirty="0">
              <a:solidFill>
                <a:schemeClr val="tx1"/>
              </a:solidFill>
            </a:endParaRPr>
          </a:p>
          <a:p>
            <a:r>
              <a:rPr lang="en-US" altLang="ja-JP" sz="2000" dirty="0">
                <a:solidFill>
                  <a:schemeClr val="tx1"/>
                </a:solidFill>
              </a:rPr>
              <a:t>Ii </a:t>
            </a:r>
            <a:r>
              <a:rPr lang="en-US" altLang="ja-JP" sz="2000" dirty="0" err="1">
                <a:solidFill>
                  <a:schemeClr val="tx1"/>
                </a:solidFill>
              </a:rPr>
              <a:t>desu</a:t>
            </a:r>
            <a:r>
              <a:rPr lang="en-US" altLang="ja-JP" sz="2000" dirty="0">
                <a:solidFill>
                  <a:schemeClr val="tx1"/>
                </a:solidFill>
              </a:rPr>
              <a:t> ne. </a:t>
            </a:r>
            <a:r>
              <a:rPr lang="en-US" altLang="ja-JP" sz="2000" dirty="0" err="1">
                <a:solidFill>
                  <a:schemeClr val="tx1"/>
                </a:solidFill>
              </a:rPr>
              <a:t>Tabemashou</a:t>
            </a:r>
            <a:r>
              <a:rPr lang="en-US" altLang="ja-JP" sz="2000" dirty="0">
                <a:solidFill>
                  <a:schemeClr val="tx1"/>
                </a:solidFill>
              </a:rPr>
              <a:t>.</a:t>
            </a:r>
            <a:endParaRPr kumimoji="1" lang="ja-JP" altLang="en-US" sz="2000" dirty="0">
              <a:solidFill>
                <a:schemeClr val="tx1"/>
              </a:solidFill>
            </a:endParaRPr>
          </a:p>
        </p:txBody>
      </p:sp>
      <p:sp>
        <p:nvSpPr>
          <p:cNvPr id="19" name="角丸四角形吹き出し 18"/>
          <p:cNvSpPr/>
          <p:nvPr/>
        </p:nvSpPr>
        <p:spPr>
          <a:xfrm>
            <a:off x="1890181" y="4270867"/>
            <a:ext cx="3473907" cy="814317"/>
          </a:xfrm>
          <a:prstGeom prst="wedgeRoundRectCallout">
            <a:avLst>
              <a:gd name="adj1" fmla="val -70226"/>
              <a:gd name="adj2" fmla="val -64600"/>
              <a:gd name="adj3" fmla="val 16667"/>
            </a:avLst>
          </a:prstGeom>
          <a:solidFill>
            <a:schemeClr val="bg1"/>
          </a:solidFill>
          <a:ln w="19050">
            <a:solidFill>
              <a:srgbClr val="F38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（パン）を　たべませんか。</a:t>
            </a:r>
            <a:endParaRPr lang="en-US" altLang="ja-JP" sz="2400" dirty="0">
              <a:solidFill>
                <a:schemeClr val="tx1"/>
              </a:solidFill>
            </a:endParaRPr>
          </a:p>
          <a:p>
            <a:r>
              <a:rPr lang="en-US" altLang="ja-JP" sz="2000" dirty="0">
                <a:solidFill>
                  <a:schemeClr val="tx1"/>
                </a:solidFill>
              </a:rPr>
              <a:t> </a:t>
            </a:r>
            <a:r>
              <a:rPr lang="en-US" altLang="ja-JP" sz="2000" dirty="0" smtClean="0">
                <a:solidFill>
                  <a:schemeClr val="tx1"/>
                </a:solidFill>
              </a:rPr>
              <a:t>(Pan) </a:t>
            </a:r>
            <a:r>
              <a:rPr lang="en-US" altLang="ja-JP" sz="2000" dirty="0">
                <a:solidFill>
                  <a:schemeClr val="tx1"/>
                </a:solidFill>
              </a:rPr>
              <a:t>o </a:t>
            </a:r>
            <a:r>
              <a:rPr lang="en-US" altLang="ja-JP" sz="2000" dirty="0" err="1">
                <a:solidFill>
                  <a:schemeClr val="tx1"/>
                </a:solidFill>
              </a:rPr>
              <a:t>tabemasen</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a:t>
            </a:r>
            <a:endParaRPr lang="ja-JP" altLang="en-US" sz="2000" dirty="0">
              <a:solidFill>
                <a:schemeClr val="tx1"/>
              </a:solidFill>
            </a:endParaRPr>
          </a:p>
        </p:txBody>
      </p:sp>
      <p:grpSp>
        <p:nvGrpSpPr>
          <p:cNvPr id="4" name="グループ化 3"/>
          <p:cNvGrpSpPr/>
          <p:nvPr/>
        </p:nvGrpSpPr>
        <p:grpSpPr>
          <a:xfrm>
            <a:off x="214195" y="4725144"/>
            <a:ext cx="2996785" cy="2016120"/>
            <a:chOff x="214195" y="4841880"/>
            <a:chExt cx="2996785" cy="2016120"/>
          </a:xfrm>
        </p:grpSpPr>
        <p:pic>
          <p:nvPicPr>
            <p:cNvPr id="17" name="図 16" descr="焼きそばパンのイラスト"/>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95" y="4841880"/>
              <a:ext cx="1563314" cy="1328923"/>
            </a:xfrm>
            <a:prstGeom prst="rect">
              <a:avLst/>
            </a:prstGeom>
            <a:noFill/>
            <a:ln>
              <a:noFill/>
            </a:ln>
          </p:spPr>
        </p:pic>
        <p:pic>
          <p:nvPicPr>
            <p:cNvPr id="22" name="図 21" descr="クリームパンのイラスト">
              <a:hlinkClick r:id="rId6"/>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4231" y="5414509"/>
              <a:ext cx="1966749" cy="1443491"/>
            </a:xfrm>
            <a:prstGeom prst="rect">
              <a:avLst/>
            </a:prstGeom>
            <a:noFill/>
            <a:ln>
              <a:noFill/>
            </a:ln>
          </p:spPr>
        </p:pic>
      </p:grpSp>
      <p:pic>
        <p:nvPicPr>
          <p:cNvPr id="10" name="1108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extLst>
              <a:ext uri="{28A0092B-C50C-407E-A947-70E740481C1C}">
                <a14:useLocalDpi xmlns:a14="http://schemas.microsoft.com/office/drawing/2010/main" val="0"/>
              </a:ext>
            </a:extLst>
          </a:blip>
          <a:stretch>
            <a:fillRect/>
          </a:stretch>
        </p:blipFill>
        <p:spPr>
          <a:xfrm>
            <a:off x="3923928" y="480078"/>
            <a:ext cx="494727" cy="487362"/>
          </a:xfrm>
          <a:prstGeom prst="rect">
            <a:avLst/>
          </a:prstGeom>
        </p:spPr>
      </p:pic>
      <p:grpSp>
        <p:nvGrpSpPr>
          <p:cNvPr id="24" name="グループ化 23"/>
          <p:cNvGrpSpPr/>
          <p:nvPr/>
        </p:nvGrpSpPr>
        <p:grpSpPr>
          <a:xfrm>
            <a:off x="35496" y="131193"/>
            <a:ext cx="9110484" cy="378668"/>
            <a:chOff x="35496" y="131193"/>
            <a:chExt cx="9110484" cy="378668"/>
          </a:xfrm>
        </p:grpSpPr>
        <p:pic>
          <p:nvPicPr>
            <p:cNvPr id="2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直線コネクタ 25"/>
            <p:cNvCxnSpPr>
              <a:stCxn id="25"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21" name="タイトル 1"/>
          <p:cNvSpPr txBox="1">
            <a:spLocks/>
          </p:cNvSpPr>
          <p:nvPr/>
        </p:nvSpPr>
        <p:spPr>
          <a:xfrm>
            <a:off x="3306712" y="188640"/>
            <a:ext cx="68922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mj-ea"/>
              </a:rPr>
              <a:t>②　</a:t>
            </a:r>
            <a:endParaRPr lang="ja-JP" altLang="en-US" sz="3600" dirty="0">
              <a:solidFill>
                <a:schemeClr val="accent6">
                  <a:lumMod val="75000"/>
                </a:schemeClr>
              </a:solidFill>
              <a:latin typeface="+mj-ea"/>
            </a:endParaRPr>
          </a:p>
        </p:txBody>
      </p:sp>
      <p:pic>
        <p:nvPicPr>
          <p:cNvPr id="2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642" y="2173135"/>
            <a:ext cx="869897" cy="110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8384" y="2924944"/>
            <a:ext cx="857995" cy="10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タイトル 1"/>
          <p:cNvSpPr>
            <a:spLocks noGrp="1"/>
          </p:cNvSpPr>
          <p:nvPr>
            <p:ph type="title"/>
          </p:nvPr>
        </p:nvSpPr>
        <p:spPr>
          <a:xfrm>
            <a:off x="132766" y="260648"/>
            <a:ext cx="7895618" cy="952605"/>
          </a:xfrm>
        </p:spPr>
        <p:txBody>
          <a:bodyPr>
            <a:normAutofit/>
          </a:bodyPr>
          <a:lstStyle/>
          <a:p>
            <a:r>
              <a:rPr lang="ja-JP" altLang="en-US" sz="3500" dirty="0">
                <a:latin typeface="+mj-ea"/>
              </a:rPr>
              <a:t>はなしましょう　</a:t>
            </a:r>
            <a:r>
              <a:rPr lang="en-US" altLang="ja-JP" sz="3500" dirty="0" smtClean="0">
                <a:latin typeface="+mj-ea"/>
              </a:rPr>
              <a:t>2 </a:t>
            </a:r>
            <a:endParaRPr kumimoji="1" lang="ja-JP" altLang="en-US" sz="3500" dirty="0">
              <a:solidFill>
                <a:schemeClr val="accent6">
                  <a:lumMod val="75000"/>
                </a:schemeClr>
              </a:solidFill>
              <a:latin typeface="+mj-ea"/>
            </a:endParaRPr>
          </a:p>
        </p:txBody>
      </p:sp>
    </p:spTree>
    <p:extLst>
      <p:ext uri="{BB962C8B-B14F-4D97-AF65-F5344CB8AC3E}">
        <p14:creationId xmlns:p14="http://schemas.microsoft.com/office/powerpoint/2010/main" val="19072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7960" fill="hold"/>
                                        <p:tgtEl>
                                          <p:spTgt spid="10"/>
                                        </p:tgtEl>
                                      </p:cBhvr>
                                    </p:cmd>
                                  </p:childTnLst>
                                </p:cTn>
                              </p:par>
                            </p:childTnLst>
                          </p:cTn>
                        </p:par>
                      </p:childTnLst>
                    </p:cTn>
                  </p:par>
                </p:childTnLst>
              </p:cTn>
              <p:nextCondLst>
                <p:cond evt="onClick" delay="0">
                  <p:tgtEl>
                    <p:spTgt spid="10"/>
                  </p:tgtEl>
                </p:cond>
              </p:nextCondLst>
            </p:seq>
            <p:audio>
              <p:cMediaNode vol="80000">
                <p:cTn id="30" fill="hold" display="0">
                  <p:stCondLst>
                    <p:cond delay="indefinite"/>
                  </p:stCondLst>
                  <p:endCondLst>
                    <p:cond evt="onStopAudio" delay="0">
                      <p:tgtEl>
                        <p:sldTgt/>
                      </p:tgtEl>
                    </p:cond>
                  </p:endCondLst>
                </p:cTn>
                <p:tgtEl>
                  <p:spTgt spid="10"/>
                </p:tgtEl>
              </p:cMediaNode>
            </p:audio>
          </p:childTnLst>
        </p:cTn>
      </p:par>
    </p:tnLst>
    <p:bldLst>
      <p:bldP spid="6" grpId="0" animBg="1"/>
      <p:bldP spid="7" grpId="0" animBg="1"/>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500" y="548800"/>
            <a:ext cx="4428492" cy="719960"/>
          </a:xfrm>
        </p:spPr>
        <p:txBody>
          <a:bodyPr/>
          <a:lstStyle/>
          <a:p>
            <a:pPr algn="ctr"/>
            <a:r>
              <a:rPr kumimoji="1" lang="ja-JP" altLang="en-US" dirty="0"/>
              <a:t>ロールプレイ</a:t>
            </a:r>
          </a:p>
        </p:txBody>
      </p:sp>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a:stCxn id="8"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1" name="コンテンツ プレースホルダー 2"/>
          <p:cNvSpPr>
            <a:spLocks noGrp="1"/>
          </p:cNvSpPr>
          <p:nvPr>
            <p:ph sz="half" idx="1"/>
          </p:nvPr>
        </p:nvSpPr>
        <p:spPr>
          <a:xfrm>
            <a:off x="755976" y="1989280"/>
            <a:ext cx="3600000" cy="3960000"/>
          </a:xfrm>
          <a:solidFill>
            <a:schemeClr val="accent4">
              <a:lumMod val="20000"/>
              <a:lumOff val="80000"/>
            </a:schemeClr>
          </a:solidFill>
        </p:spPr>
        <p:txBody>
          <a:bodyPr>
            <a:normAutofit/>
          </a:bodyPr>
          <a:lstStyle/>
          <a:p>
            <a:pPr marL="88900" indent="0">
              <a:lnSpc>
                <a:spcPct val="150000"/>
              </a:lnSpc>
              <a:buNone/>
            </a:pPr>
            <a:r>
              <a:rPr lang="en-US" altLang="ja-JP" b="1" dirty="0" err="1"/>
              <a:t>Peran</a:t>
            </a:r>
            <a:r>
              <a:rPr lang="en-US" altLang="ja-JP" b="1" dirty="0"/>
              <a:t> A:</a:t>
            </a:r>
          </a:p>
          <a:p>
            <a:pPr marL="0" indent="0">
              <a:lnSpc>
                <a:spcPct val="150000"/>
              </a:lnSpc>
              <a:buNone/>
            </a:pPr>
            <a:endParaRPr lang="en-US" altLang="ja-JP" sz="2400" b="1" dirty="0"/>
          </a:p>
        </p:txBody>
      </p:sp>
      <p:sp>
        <p:nvSpPr>
          <p:cNvPr id="12" name="コンテンツ プレースホルダー 3"/>
          <p:cNvSpPr>
            <a:spLocks noGrp="1"/>
          </p:cNvSpPr>
          <p:nvPr>
            <p:ph sz="half" idx="2"/>
          </p:nvPr>
        </p:nvSpPr>
        <p:spPr>
          <a:xfrm>
            <a:off x="4629150" y="1989280"/>
            <a:ext cx="3600000" cy="3960000"/>
          </a:xfrm>
          <a:solidFill>
            <a:schemeClr val="accent4">
              <a:lumMod val="20000"/>
              <a:lumOff val="80000"/>
            </a:schemeClr>
          </a:solidFill>
        </p:spPr>
        <p:txBody>
          <a:bodyPr>
            <a:normAutofit/>
          </a:bodyPr>
          <a:lstStyle/>
          <a:p>
            <a:pPr marL="176213" indent="0">
              <a:lnSpc>
                <a:spcPct val="150000"/>
              </a:lnSpc>
              <a:buNone/>
            </a:pPr>
            <a:r>
              <a:rPr lang="en-US" altLang="ja-JP" b="1" dirty="0" err="1"/>
              <a:t>Peran</a:t>
            </a:r>
            <a:r>
              <a:rPr lang="en-US" altLang="ja-JP" b="1" dirty="0"/>
              <a:t> B:</a:t>
            </a:r>
          </a:p>
          <a:p>
            <a:pPr marL="0" indent="0">
              <a:lnSpc>
                <a:spcPct val="150000"/>
              </a:lnSpc>
              <a:buNone/>
            </a:pPr>
            <a:endParaRPr lang="ja-JP" altLang="ja-JP" sz="2400" b="1"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886" y="1241195"/>
            <a:ext cx="16573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052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83568" y="2420888"/>
            <a:ext cx="7687766" cy="3024336"/>
          </a:xfrm>
        </p:spPr>
        <p:txBody>
          <a:bodyPr>
            <a:normAutofit/>
          </a:bodyPr>
          <a:lstStyle/>
          <a:p>
            <a:pPr marL="0" lvl="0" indent="0">
              <a:buNone/>
            </a:pPr>
            <a:r>
              <a:rPr lang="en-US" altLang="ja-JP" dirty="0"/>
              <a:t>(4)  </a:t>
            </a:r>
            <a:r>
              <a:rPr lang="ja-JP" altLang="en-US" dirty="0"/>
              <a:t>いっしょに　たべませんか</a:t>
            </a:r>
            <a:r>
              <a:rPr lang="ja-JP" altLang="ja-JP" dirty="0"/>
              <a:t>。</a:t>
            </a:r>
            <a:endParaRPr lang="ja-JP" altLang="ja-JP" sz="2400" dirty="0"/>
          </a:p>
          <a:p>
            <a:pPr marL="265113" lvl="0" indent="0">
              <a:spcBef>
                <a:spcPts val="2400"/>
              </a:spcBef>
              <a:buNone/>
            </a:pPr>
            <a:endParaRPr lang="en-US" altLang="ja-JP" sz="2400" dirty="0" smtClean="0"/>
          </a:p>
          <a:p>
            <a:pPr marL="0" lvl="0" indent="0">
              <a:buNone/>
            </a:pPr>
            <a:endParaRPr kumimoji="1" lang="en-US" altLang="ja-JP" sz="2400" dirty="0"/>
          </a:p>
          <a:p>
            <a:pPr marL="0" lvl="0" indent="0">
              <a:spcBef>
                <a:spcPts val="2400"/>
              </a:spcBef>
              <a:buNone/>
            </a:pPr>
            <a:r>
              <a:rPr lang="en-US" altLang="ja-JP" dirty="0"/>
              <a:t>(5)</a:t>
            </a:r>
            <a:r>
              <a:rPr lang="ja-JP" altLang="en-US" dirty="0"/>
              <a:t>  いいですね</a:t>
            </a:r>
            <a:r>
              <a:rPr lang="ja-JP" altLang="ja-JP" dirty="0"/>
              <a:t>。</a:t>
            </a:r>
            <a:r>
              <a:rPr lang="ja-JP" altLang="en-US" dirty="0"/>
              <a:t>たべましょう。</a:t>
            </a:r>
            <a:endParaRPr lang="ja-JP" altLang="ja-JP" sz="2400" dirty="0"/>
          </a:p>
          <a:p>
            <a:pPr marL="265113" lvl="0" indent="0">
              <a:spcBef>
                <a:spcPts val="2400"/>
              </a:spcBef>
              <a:buNone/>
            </a:pPr>
            <a:endParaRPr lang="en-US" altLang="ja-JP" sz="2400" dirty="0" smtClean="0"/>
          </a:p>
          <a:p>
            <a:pPr marL="0" lvl="0" indent="0">
              <a:buNone/>
            </a:pPr>
            <a:endParaRPr kumimoji="1" lang="ja-JP" altLang="en-US" sz="2400" dirty="0"/>
          </a:p>
        </p:txBody>
      </p:sp>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a:stCxn id="8"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9861"/>
            <a:ext cx="6818239" cy="7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865684" y="2780928"/>
            <a:ext cx="6696744"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smtClean="0"/>
              <a:t>       </a:t>
            </a:r>
            <a:r>
              <a:rPr lang="en-US" altLang="ja-JP" sz="2000" dirty="0" err="1" smtClean="0"/>
              <a:t>Isshoni</a:t>
            </a:r>
            <a:r>
              <a:rPr lang="en-US" altLang="ja-JP" sz="2000" dirty="0" smtClean="0"/>
              <a:t> </a:t>
            </a:r>
            <a:r>
              <a:rPr lang="en-US" altLang="ja-JP" sz="2000" dirty="0" err="1" smtClean="0"/>
              <a:t>tabemasenka</a:t>
            </a:r>
            <a:r>
              <a:rPr lang="en-US" altLang="ja-JP" sz="2000" dirty="0" smtClean="0"/>
              <a:t>.</a:t>
            </a:r>
            <a:endParaRPr kumimoji="1" lang="ja-JP" altLang="en-US" sz="2000" dirty="0"/>
          </a:p>
        </p:txBody>
      </p:sp>
      <p:sp>
        <p:nvSpPr>
          <p:cNvPr id="14" name="正方形/長方形 13"/>
          <p:cNvSpPr/>
          <p:nvPr/>
        </p:nvSpPr>
        <p:spPr>
          <a:xfrm>
            <a:off x="683568" y="4581128"/>
            <a:ext cx="6696744"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smtClean="0"/>
              <a:t>          Ii </a:t>
            </a:r>
            <a:r>
              <a:rPr lang="en-US" altLang="ja-JP" sz="2000" dirty="0" err="1" smtClean="0"/>
              <a:t>desune</a:t>
            </a:r>
            <a:r>
              <a:rPr lang="en-US" altLang="ja-JP" sz="2000" dirty="0" smtClean="0"/>
              <a:t>. </a:t>
            </a:r>
            <a:r>
              <a:rPr lang="en-US" altLang="ja-JP" sz="2000" dirty="0" err="1" smtClean="0"/>
              <a:t>Tabemashou</a:t>
            </a:r>
            <a:r>
              <a:rPr lang="en-US" altLang="ja-JP" sz="2000" dirty="0" smtClean="0"/>
              <a:t>.</a:t>
            </a:r>
            <a:endParaRPr kumimoji="1" lang="ja-JP" altLang="en-US" sz="2000" dirty="0"/>
          </a:p>
        </p:txBody>
      </p:sp>
    </p:spTree>
    <p:extLst>
      <p:ext uri="{BB962C8B-B14F-4D97-AF65-F5344CB8AC3E}">
        <p14:creationId xmlns:p14="http://schemas.microsoft.com/office/powerpoint/2010/main" val="38029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5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970047" y="4437112"/>
            <a:ext cx="7169727" cy="864096"/>
          </a:xfrm>
          <a:noFill/>
        </p:spPr>
        <p:txBody>
          <a:bodyPr>
            <a:normAutofit/>
          </a:bodyPr>
          <a:lstStyle/>
          <a:p>
            <a:pPr marL="0" indent="0" algn="just">
              <a:buNone/>
            </a:pPr>
            <a:r>
              <a:rPr lang="en-US" altLang="ja-JP" dirty="0"/>
              <a:t>Mari </a:t>
            </a:r>
            <a:r>
              <a:rPr lang="en-US" altLang="ja-JP" dirty="0" err="1"/>
              <a:t>kita</a:t>
            </a:r>
            <a:r>
              <a:rPr lang="en-US" altLang="ja-JP" dirty="0"/>
              <a:t> </a:t>
            </a:r>
            <a:r>
              <a:rPr lang="en-US" altLang="ja-JP" dirty="0" err="1"/>
              <a:t>melihat</a:t>
            </a:r>
            <a:r>
              <a:rPr lang="en-US" altLang="ja-JP" dirty="0"/>
              <a:t> </a:t>
            </a:r>
            <a:r>
              <a:rPr lang="en-US" altLang="ja-JP" dirty="0" err="1"/>
              <a:t>suasana</a:t>
            </a:r>
            <a:r>
              <a:rPr lang="en-US" altLang="ja-JP" dirty="0"/>
              <a:t> </a:t>
            </a:r>
            <a:r>
              <a:rPr lang="en-US" altLang="ja-JP" dirty="0" err="1"/>
              <a:t>makan</a:t>
            </a:r>
            <a:r>
              <a:rPr lang="en-US" altLang="ja-JP" dirty="0"/>
              <a:t> </a:t>
            </a:r>
            <a:r>
              <a:rPr lang="en-US" altLang="ja-JP" dirty="0" err="1"/>
              <a:t>siang</a:t>
            </a:r>
            <a:r>
              <a:rPr lang="en-US" altLang="ja-JP" dirty="0"/>
              <a:t> </a:t>
            </a:r>
            <a:r>
              <a:rPr lang="en-US" altLang="ja-JP" dirty="0" err="1"/>
              <a:t>siswa</a:t>
            </a:r>
            <a:r>
              <a:rPr lang="en-US" altLang="ja-JP" dirty="0"/>
              <a:t> SMA di </a:t>
            </a:r>
            <a:r>
              <a:rPr lang="en-US" altLang="ja-JP" dirty="0" err="1"/>
              <a:t>Jepang</a:t>
            </a:r>
            <a:r>
              <a:rPr lang="en-US" altLang="ja-JP" dirty="0"/>
              <a:t>. </a:t>
            </a:r>
            <a:r>
              <a:rPr lang="en-US" altLang="ja-JP" dirty="0" err="1"/>
              <a:t>Apa</a:t>
            </a:r>
            <a:r>
              <a:rPr lang="en-US" altLang="ja-JP" dirty="0"/>
              <a:t> yang </a:t>
            </a:r>
            <a:r>
              <a:rPr lang="en-US" altLang="ja-JP" dirty="0" err="1"/>
              <a:t>disantap</a:t>
            </a:r>
            <a:r>
              <a:rPr lang="en-US" altLang="ja-JP" dirty="0"/>
              <a:t> </a:t>
            </a:r>
            <a:r>
              <a:rPr lang="en-US" altLang="ja-JP" dirty="0" err="1"/>
              <a:t>oleh</a:t>
            </a:r>
            <a:r>
              <a:rPr lang="en-US" altLang="ja-JP" dirty="0"/>
              <a:t> </a:t>
            </a:r>
            <a:r>
              <a:rPr lang="en-US" altLang="ja-JP" dirty="0" err="1"/>
              <a:t>mereka</a:t>
            </a:r>
            <a:r>
              <a:rPr lang="en-US" altLang="ja-JP" dirty="0"/>
              <a:t>?</a:t>
            </a:r>
            <a:endParaRPr kumimoji="1" lang="ja-JP" altLang="en-US" dirty="0"/>
          </a:p>
        </p:txBody>
      </p:sp>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a:stCxn id="8"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060848"/>
            <a:ext cx="2592288" cy="69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474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1121" y="612088"/>
            <a:ext cx="4716524" cy="3046988"/>
          </a:xfrm>
          <a:prstGeom prst="rect">
            <a:avLst/>
          </a:prstGeom>
          <a:noFill/>
        </p:spPr>
        <p:txBody>
          <a:bodyPr wrap="square" rtlCol="0">
            <a:spAutoFit/>
          </a:bodyPr>
          <a:lstStyle/>
          <a:p>
            <a:r>
              <a:rPr lang="en-US" altLang="ja-JP" sz="2400" dirty="0" err="1"/>
              <a:t>Foto</a:t>
            </a:r>
            <a:r>
              <a:rPr lang="en-US" altLang="ja-JP" sz="2400" dirty="0"/>
              <a:t> </a:t>
            </a:r>
            <a:r>
              <a:rPr lang="en-US" altLang="ja-JP" sz="2400" dirty="0" err="1"/>
              <a:t>berikut</a:t>
            </a:r>
            <a:r>
              <a:rPr lang="en-US" altLang="ja-JP" sz="2400" dirty="0"/>
              <a:t> </a:t>
            </a:r>
            <a:r>
              <a:rPr lang="en-US" altLang="ja-JP" sz="2400" dirty="0" err="1"/>
              <a:t>ini</a:t>
            </a:r>
            <a:r>
              <a:rPr lang="en-US" altLang="ja-JP" sz="2400" dirty="0"/>
              <a:t> </a:t>
            </a:r>
            <a:r>
              <a:rPr lang="en-US" altLang="ja-JP" sz="2400" dirty="0" err="1"/>
              <a:t>adalah</a:t>
            </a:r>
            <a:r>
              <a:rPr lang="en-US" altLang="ja-JP" sz="2400" dirty="0"/>
              <a:t> </a:t>
            </a:r>
            <a:r>
              <a:rPr lang="en-US" altLang="ja-JP" sz="2400" dirty="0" err="1"/>
              <a:t>suasana</a:t>
            </a:r>
            <a:r>
              <a:rPr lang="en-US" altLang="ja-JP" sz="2400" dirty="0"/>
              <a:t> </a:t>
            </a:r>
            <a:r>
              <a:rPr lang="en-US" altLang="ja-JP" sz="2400" dirty="0" err="1"/>
              <a:t>saat</a:t>
            </a:r>
            <a:r>
              <a:rPr lang="en-US" altLang="ja-JP" sz="2400" dirty="0"/>
              <a:t> </a:t>
            </a:r>
            <a:r>
              <a:rPr lang="en-US" altLang="ja-JP" sz="2400" dirty="0" err="1"/>
              <a:t>makan</a:t>
            </a:r>
            <a:r>
              <a:rPr lang="en-US" altLang="ja-JP" sz="2400" dirty="0"/>
              <a:t> </a:t>
            </a:r>
            <a:r>
              <a:rPr lang="en-US" altLang="ja-JP" sz="2400" dirty="0" err="1"/>
              <a:t>siang</a:t>
            </a:r>
            <a:r>
              <a:rPr lang="en-US" altLang="ja-JP" sz="2400" dirty="0"/>
              <a:t> di </a:t>
            </a:r>
            <a:r>
              <a:rPr lang="en-US" altLang="ja-JP" sz="2400" dirty="0" err="1"/>
              <a:t>sekolah</a:t>
            </a:r>
            <a:r>
              <a:rPr lang="en-US" altLang="ja-JP" sz="2400" dirty="0"/>
              <a:t> </a:t>
            </a:r>
            <a:r>
              <a:rPr lang="en-US" altLang="ja-JP" sz="2400" dirty="0" err="1"/>
              <a:t>Jepang</a:t>
            </a:r>
            <a:r>
              <a:rPr lang="en-US" altLang="ja-JP" sz="2400" dirty="0"/>
              <a:t>. </a:t>
            </a:r>
            <a:r>
              <a:rPr lang="en-US" altLang="ja-JP" sz="2400" dirty="0" err="1"/>
              <a:t>Saat</a:t>
            </a:r>
            <a:r>
              <a:rPr lang="en-US" altLang="ja-JP" sz="2400" dirty="0"/>
              <a:t> </a:t>
            </a:r>
            <a:r>
              <a:rPr lang="en-US" altLang="ja-JP" sz="2400" dirty="0" err="1"/>
              <a:t>makan</a:t>
            </a:r>
            <a:r>
              <a:rPr lang="en-US" altLang="ja-JP" sz="2400" dirty="0"/>
              <a:t> </a:t>
            </a:r>
            <a:r>
              <a:rPr lang="en-US" altLang="ja-JP" sz="2400" dirty="0" err="1"/>
              <a:t>siang</a:t>
            </a:r>
            <a:r>
              <a:rPr lang="en-US" altLang="ja-JP" sz="2400" dirty="0"/>
              <a:t>, </a:t>
            </a:r>
            <a:r>
              <a:rPr lang="en-US" altLang="ja-JP" sz="2400" dirty="0" err="1"/>
              <a:t>siswa</a:t>
            </a:r>
            <a:r>
              <a:rPr lang="en-US" altLang="ja-JP" sz="2400" dirty="0"/>
              <a:t> SMA di </a:t>
            </a:r>
            <a:r>
              <a:rPr lang="en-US" altLang="ja-JP" sz="2400" dirty="0" err="1"/>
              <a:t>Jepang</a:t>
            </a:r>
            <a:r>
              <a:rPr lang="en-US" altLang="ja-JP" sz="2400" dirty="0"/>
              <a:t> </a:t>
            </a:r>
            <a:r>
              <a:rPr lang="en-US" altLang="ja-JP" sz="2400" dirty="0" err="1"/>
              <a:t>banyak</a:t>
            </a:r>
            <a:r>
              <a:rPr lang="en-US" altLang="ja-JP" sz="2400" dirty="0"/>
              <a:t> yang </a:t>
            </a:r>
            <a:r>
              <a:rPr lang="en-US" altLang="ja-JP" sz="2400" dirty="0" err="1"/>
              <a:t>makan</a:t>
            </a:r>
            <a:r>
              <a:rPr lang="en-US" altLang="ja-JP" sz="2400" dirty="0"/>
              <a:t> </a:t>
            </a:r>
            <a:r>
              <a:rPr lang="en-US" altLang="ja-JP" sz="2400" i="1" dirty="0" err="1"/>
              <a:t>obentou</a:t>
            </a:r>
            <a:r>
              <a:rPr lang="en-US" altLang="ja-JP" sz="2400" dirty="0"/>
              <a:t> yang </a:t>
            </a:r>
            <a:r>
              <a:rPr lang="en-US" altLang="ja-JP" sz="2400" dirty="0" err="1"/>
              <a:t>dibawa</a:t>
            </a:r>
            <a:r>
              <a:rPr lang="en-US" altLang="ja-JP" sz="2400" dirty="0"/>
              <a:t> </a:t>
            </a:r>
            <a:r>
              <a:rPr lang="en-US" altLang="ja-JP" sz="2400" dirty="0" err="1"/>
              <a:t>dari</a:t>
            </a:r>
            <a:r>
              <a:rPr lang="en-US" altLang="ja-JP" sz="2400" dirty="0"/>
              <a:t> </a:t>
            </a:r>
            <a:r>
              <a:rPr lang="en-US" altLang="ja-JP" sz="2400" dirty="0" err="1"/>
              <a:t>rumah</a:t>
            </a:r>
            <a:r>
              <a:rPr lang="en-US" altLang="ja-JP" sz="2400" dirty="0"/>
              <a:t>. </a:t>
            </a:r>
            <a:r>
              <a:rPr lang="en-US" altLang="ja-JP" sz="2400" dirty="0" err="1"/>
              <a:t>Diskusikan</a:t>
            </a:r>
            <a:r>
              <a:rPr lang="en-US" altLang="ja-JP" sz="2400" dirty="0"/>
              <a:t> </a:t>
            </a:r>
            <a:r>
              <a:rPr lang="en-US" altLang="ja-JP" sz="2400" dirty="0" err="1"/>
              <a:t>dalam</a:t>
            </a:r>
            <a:r>
              <a:rPr lang="en-US" altLang="ja-JP" sz="2400" dirty="0"/>
              <a:t> </a:t>
            </a:r>
            <a:r>
              <a:rPr lang="en-US" altLang="ja-JP" sz="2400" dirty="0" err="1"/>
              <a:t>kelompok</a:t>
            </a:r>
            <a:r>
              <a:rPr lang="en-US" altLang="ja-JP" sz="2400" dirty="0"/>
              <a:t> </a:t>
            </a:r>
            <a:r>
              <a:rPr lang="en-US" altLang="ja-JP" sz="2400" dirty="0" err="1"/>
              <a:t>mengenai</a:t>
            </a:r>
            <a:r>
              <a:rPr lang="en-US" altLang="ja-JP" sz="2400" dirty="0"/>
              <a:t> </a:t>
            </a:r>
            <a:r>
              <a:rPr lang="en-US" altLang="ja-JP" sz="2400" dirty="0" err="1"/>
              <a:t>pertanyaan</a:t>
            </a:r>
            <a:r>
              <a:rPr lang="en-US" altLang="ja-JP" sz="2400" dirty="0"/>
              <a:t> yang </a:t>
            </a:r>
            <a:r>
              <a:rPr lang="en-US" altLang="ja-JP" sz="2400" dirty="0" err="1"/>
              <a:t>terdapat</a:t>
            </a:r>
            <a:r>
              <a:rPr lang="en-US" altLang="ja-JP" sz="2400" dirty="0"/>
              <a:t> di </a:t>
            </a:r>
            <a:r>
              <a:rPr lang="en-US" altLang="ja-JP" sz="2400" dirty="0" err="1"/>
              <a:t>halaman</a:t>
            </a:r>
            <a:r>
              <a:rPr lang="en-US" altLang="ja-JP" sz="2400" dirty="0"/>
              <a:t> </a:t>
            </a:r>
            <a:r>
              <a:rPr lang="en-US" altLang="ja-JP" sz="2400" dirty="0" err="1"/>
              <a:t>berikut</a:t>
            </a:r>
            <a:r>
              <a:rPr lang="en-US" altLang="ja-JP" sz="2400" dirty="0"/>
              <a:t> </a:t>
            </a:r>
            <a:r>
              <a:rPr lang="en-US" altLang="ja-JP" sz="2400" dirty="0" err="1"/>
              <a:t>sambil</a:t>
            </a:r>
            <a:r>
              <a:rPr lang="en-US" altLang="ja-JP" sz="2400" dirty="0"/>
              <a:t> </a:t>
            </a:r>
            <a:r>
              <a:rPr lang="en-US" altLang="ja-JP" sz="2400" dirty="0" err="1"/>
              <a:t>melihat</a:t>
            </a:r>
            <a:r>
              <a:rPr lang="en-US" altLang="ja-JP" sz="2400" dirty="0"/>
              <a:t> </a:t>
            </a:r>
            <a:r>
              <a:rPr lang="en-US" altLang="ja-JP" sz="2400" dirty="0" err="1"/>
              <a:t>foto</a:t>
            </a:r>
            <a:r>
              <a:rPr lang="en-US" altLang="ja-JP" sz="2400" dirty="0"/>
              <a:t>.</a:t>
            </a:r>
            <a:endParaRPr lang="ja-JP" altLang="ja-JP" sz="2400" dirty="0"/>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11" name="グループ化 10"/>
          <p:cNvGrpSpPr/>
          <p:nvPr/>
        </p:nvGrpSpPr>
        <p:grpSpPr>
          <a:xfrm>
            <a:off x="35496" y="131193"/>
            <a:ext cx="9110484" cy="378668"/>
            <a:chOff x="35496" y="131193"/>
            <a:chExt cx="9110484" cy="378668"/>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a:stCxn id="12"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908720"/>
            <a:ext cx="3694067" cy="245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949" y="3629000"/>
            <a:ext cx="3550051" cy="283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3" y="3629000"/>
            <a:ext cx="3694067" cy="273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498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323528" y="548680"/>
            <a:ext cx="8496944" cy="5904656"/>
          </a:xfrm>
        </p:spPr>
        <p:txBody>
          <a:bodyPr>
            <a:normAutofit/>
          </a:bodyPr>
          <a:lstStyle/>
          <a:p>
            <a:pPr marL="514350" lvl="0" indent="-514350">
              <a:lnSpc>
                <a:spcPct val="100000"/>
              </a:lnSpc>
              <a:buFont typeface="+mj-lt"/>
              <a:buAutoNum type="arabicPeriod"/>
            </a:pPr>
            <a:r>
              <a:rPr lang="en-US" altLang="ja-JP" dirty="0" err="1"/>
              <a:t>Apakah</a:t>
            </a:r>
            <a:r>
              <a:rPr lang="en-US" altLang="ja-JP" dirty="0"/>
              <a:t> kalian </a:t>
            </a:r>
            <a:r>
              <a:rPr lang="en-US" altLang="ja-JP" dirty="0" err="1"/>
              <a:t>membawa</a:t>
            </a:r>
            <a:r>
              <a:rPr lang="en-US" altLang="ja-JP" dirty="0"/>
              <a:t> </a:t>
            </a:r>
            <a:r>
              <a:rPr lang="en-US" altLang="ja-JP" i="1" dirty="0" err="1"/>
              <a:t>obentou</a:t>
            </a:r>
            <a:r>
              <a:rPr lang="en-US" altLang="ja-JP" dirty="0"/>
              <a:t> </a:t>
            </a:r>
            <a:r>
              <a:rPr lang="en-US" altLang="ja-JP" dirty="0" err="1"/>
              <a:t>untuk</a:t>
            </a:r>
            <a:r>
              <a:rPr lang="en-US" altLang="ja-JP" dirty="0"/>
              <a:t> </a:t>
            </a:r>
            <a:r>
              <a:rPr lang="en-US" altLang="ja-JP" dirty="0" err="1"/>
              <a:t>makan</a:t>
            </a:r>
            <a:r>
              <a:rPr lang="en-US" altLang="ja-JP" dirty="0"/>
              <a:t> </a:t>
            </a:r>
            <a:r>
              <a:rPr lang="en-US" altLang="ja-JP" dirty="0" err="1"/>
              <a:t>siang</a:t>
            </a:r>
            <a:r>
              <a:rPr lang="en-US" altLang="ja-JP" dirty="0"/>
              <a:t>? </a:t>
            </a:r>
            <a:r>
              <a:rPr lang="en-US" altLang="ja-JP" dirty="0" err="1"/>
              <a:t>Menurut</a:t>
            </a:r>
            <a:r>
              <a:rPr lang="en-US" altLang="ja-JP" dirty="0"/>
              <a:t> </a:t>
            </a:r>
            <a:r>
              <a:rPr lang="en-US" altLang="ja-JP" dirty="0" err="1"/>
              <a:t>pendapatmu</a:t>
            </a:r>
            <a:r>
              <a:rPr lang="en-US" altLang="ja-JP" dirty="0"/>
              <a:t>, </a:t>
            </a:r>
            <a:r>
              <a:rPr lang="en-US" altLang="ja-JP" dirty="0" err="1"/>
              <a:t>mengapa</a:t>
            </a:r>
            <a:r>
              <a:rPr lang="en-US" altLang="ja-JP" dirty="0"/>
              <a:t> </a:t>
            </a:r>
            <a:r>
              <a:rPr lang="en-US" altLang="ja-JP" dirty="0" err="1"/>
              <a:t>banyak</a:t>
            </a:r>
            <a:r>
              <a:rPr lang="en-US" altLang="ja-JP" dirty="0"/>
              <a:t> </a:t>
            </a:r>
            <a:r>
              <a:rPr lang="en-US" altLang="ja-JP" dirty="0" err="1"/>
              <a:t>siswa</a:t>
            </a:r>
            <a:r>
              <a:rPr lang="en-US" altLang="ja-JP" dirty="0"/>
              <a:t> SMA di </a:t>
            </a:r>
            <a:r>
              <a:rPr lang="en-US" altLang="ja-JP" dirty="0" err="1"/>
              <a:t>Jepang</a:t>
            </a:r>
            <a:r>
              <a:rPr lang="en-US" altLang="ja-JP" dirty="0"/>
              <a:t> yang </a:t>
            </a:r>
            <a:r>
              <a:rPr lang="en-US" altLang="ja-JP" dirty="0" err="1"/>
              <a:t>membawa</a:t>
            </a:r>
            <a:r>
              <a:rPr lang="en-US" altLang="ja-JP" dirty="0"/>
              <a:t> </a:t>
            </a:r>
            <a:r>
              <a:rPr lang="en-US" altLang="ja-JP" i="1" dirty="0" err="1"/>
              <a:t>obentou</a:t>
            </a:r>
            <a:r>
              <a:rPr lang="en-US" altLang="ja-JP" dirty="0"/>
              <a:t>? </a:t>
            </a:r>
            <a:endParaRPr kumimoji="1" lang="en-US" altLang="ja-JP" sz="1000" dirty="0"/>
          </a:p>
          <a:p>
            <a:pPr marL="514350" lvl="0" indent="-514350">
              <a:lnSpc>
                <a:spcPct val="100000"/>
              </a:lnSpc>
              <a:buFont typeface="+mj-lt"/>
              <a:buAutoNum type="arabicPeriod"/>
            </a:pPr>
            <a:r>
              <a:rPr lang="en-US" altLang="ja-JP" dirty="0" err="1"/>
              <a:t>Bandingkan</a:t>
            </a:r>
            <a:r>
              <a:rPr lang="en-US" altLang="ja-JP" dirty="0"/>
              <a:t> </a:t>
            </a:r>
            <a:r>
              <a:rPr lang="en-US" altLang="ja-JP" i="1" dirty="0" err="1"/>
              <a:t>obentou</a:t>
            </a:r>
            <a:r>
              <a:rPr lang="en-US" altLang="ja-JP" dirty="0"/>
              <a:t> </a:t>
            </a:r>
            <a:r>
              <a:rPr lang="en-US" altLang="ja-JP" dirty="0" err="1"/>
              <a:t>untuk</a:t>
            </a:r>
            <a:r>
              <a:rPr lang="en-US" altLang="ja-JP" dirty="0"/>
              <a:t> </a:t>
            </a:r>
            <a:r>
              <a:rPr lang="en-US" altLang="ja-JP" dirty="0" err="1"/>
              <a:t>makan</a:t>
            </a:r>
            <a:r>
              <a:rPr lang="en-US" altLang="ja-JP" dirty="0"/>
              <a:t> </a:t>
            </a:r>
            <a:r>
              <a:rPr lang="en-US" altLang="ja-JP" dirty="0" err="1"/>
              <a:t>siang</a:t>
            </a:r>
            <a:r>
              <a:rPr lang="en-US" altLang="ja-JP" dirty="0"/>
              <a:t> yang </a:t>
            </a:r>
            <a:r>
              <a:rPr lang="en-US" altLang="ja-JP" dirty="0" err="1"/>
              <a:t>kamu</a:t>
            </a:r>
            <a:r>
              <a:rPr lang="en-US" altLang="ja-JP" dirty="0"/>
              <a:t> </a:t>
            </a:r>
            <a:r>
              <a:rPr lang="en-US" altLang="ja-JP" dirty="0" err="1"/>
              <a:t>bawa</a:t>
            </a:r>
            <a:r>
              <a:rPr lang="en-US" altLang="ja-JP" dirty="0"/>
              <a:t> </a:t>
            </a:r>
            <a:r>
              <a:rPr lang="en-US" altLang="ja-JP" dirty="0" err="1"/>
              <a:t>dengan</a:t>
            </a:r>
            <a:r>
              <a:rPr lang="en-US" altLang="ja-JP" dirty="0"/>
              <a:t> yang </a:t>
            </a:r>
            <a:r>
              <a:rPr lang="en-US" altLang="ja-JP" dirty="0" err="1"/>
              <a:t>biasa</a:t>
            </a:r>
            <a:r>
              <a:rPr lang="en-US" altLang="ja-JP" dirty="0"/>
              <a:t> </a:t>
            </a:r>
            <a:r>
              <a:rPr lang="en-US" altLang="ja-JP" dirty="0" err="1"/>
              <a:t>dibawa</a:t>
            </a:r>
            <a:r>
              <a:rPr lang="en-US" altLang="ja-JP" dirty="0"/>
              <a:t> </a:t>
            </a:r>
            <a:r>
              <a:rPr lang="en-US" altLang="ja-JP" dirty="0" err="1"/>
              <a:t>siswa</a:t>
            </a:r>
            <a:r>
              <a:rPr lang="en-US" altLang="ja-JP" dirty="0"/>
              <a:t> SMA di </a:t>
            </a:r>
            <a:r>
              <a:rPr lang="en-US" altLang="ja-JP" dirty="0" err="1"/>
              <a:t>Jepang</a:t>
            </a:r>
            <a:r>
              <a:rPr lang="en-US" altLang="ja-JP" dirty="0"/>
              <a:t>. </a:t>
            </a:r>
            <a:r>
              <a:rPr lang="en-US" altLang="ja-JP" dirty="0" err="1"/>
              <a:t>Adakah</a:t>
            </a:r>
            <a:r>
              <a:rPr lang="en-US" altLang="ja-JP" dirty="0"/>
              <a:t> yang </a:t>
            </a:r>
            <a:r>
              <a:rPr lang="en-US" altLang="ja-JP" dirty="0" err="1"/>
              <a:t>sama</a:t>
            </a:r>
            <a:r>
              <a:rPr lang="en-US" altLang="ja-JP" dirty="0"/>
              <a:t>, </a:t>
            </a:r>
            <a:r>
              <a:rPr lang="en-US" altLang="ja-JP" dirty="0" err="1"/>
              <a:t>adakah</a:t>
            </a:r>
            <a:r>
              <a:rPr lang="en-US" altLang="ja-JP" dirty="0"/>
              <a:t> yang </a:t>
            </a:r>
            <a:r>
              <a:rPr lang="en-US" altLang="ja-JP" dirty="0" err="1"/>
              <a:t>berbeda</a:t>
            </a:r>
            <a:r>
              <a:rPr lang="en-US" altLang="ja-JP" dirty="0"/>
              <a:t>? </a:t>
            </a:r>
            <a:r>
              <a:rPr lang="en-US" altLang="ja-JP" dirty="0" err="1"/>
              <a:t>Coba</a:t>
            </a:r>
            <a:r>
              <a:rPr lang="en-US" altLang="ja-JP" dirty="0"/>
              <a:t> </a:t>
            </a:r>
            <a:r>
              <a:rPr lang="en-US" altLang="ja-JP" dirty="0" err="1"/>
              <a:t>pikirkan</a:t>
            </a:r>
            <a:r>
              <a:rPr lang="en-US" altLang="ja-JP" dirty="0"/>
              <a:t> </a:t>
            </a:r>
            <a:r>
              <a:rPr lang="en-US" altLang="ja-JP" dirty="0" err="1"/>
              <a:t>mengapa</a:t>
            </a:r>
            <a:r>
              <a:rPr lang="en-US" altLang="ja-JP" dirty="0"/>
              <a:t> </a:t>
            </a:r>
            <a:r>
              <a:rPr lang="en-US" altLang="ja-JP" dirty="0" err="1"/>
              <a:t>ada</a:t>
            </a:r>
            <a:r>
              <a:rPr lang="en-US" altLang="ja-JP" dirty="0"/>
              <a:t> </a:t>
            </a:r>
            <a:r>
              <a:rPr lang="en-US" altLang="ja-JP" dirty="0" err="1"/>
              <a:t>perbedaan</a:t>
            </a:r>
            <a:r>
              <a:rPr lang="en-US" altLang="ja-JP" dirty="0" smtClean="0"/>
              <a:t>?</a:t>
            </a:r>
          </a:p>
          <a:p>
            <a:pPr marL="514350" lvl="0" indent="-514350">
              <a:lnSpc>
                <a:spcPct val="100000"/>
              </a:lnSpc>
              <a:buFont typeface="+mj-lt"/>
              <a:buAutoNum type="arabicPeriod"/>
            </a:pPr>
            <a:endParaRPr lang="en-US" altLang="ja-JP" sz="1000" dirty="0"/>
          </a:p>
          <a:p>
            <a:pPr marL="514350" lvl="0" indent="-514350">
              <a:lnSpc>
                <a:spcPct val="100000"/>
              </a:lnSpc>
              <a:buFont typeface="+mj-lt"/>
              <a:buAutoNum type="arabicPeriod"/>
            </a:pPr>
            <a:r>
              <a:rPr lang="en-US" altLang="ja-JP" dirty="0" err="1"/>
              <a:t>Apakah</a:t>
            </a:r>
            <a:r>
              <a:rPr lang="en-US" altLang="ja-JP" dirty="0"/>
              <a:t> </a:t>
            </a:r>
            <a:r>
              <a:rPr lang="en-US" altLang="ja-JP" dirty="0" err="1"/>
              <a:t>kamu</a:t>
            </a:r>
            <a:r>
              <a:rPr lang="en-US" altLang="ja-JP" dirty="0"/>
              <a:t> </a:t>
            </a:r>
            <a:r>
              <a:rPr lang="en-US" altLang="ja-JP" dirty="0" err="1"/>
              <a:t>ingin</a:t>
            </a:r>
            <a:r>
              <a:rPr lang="en-US" altLang="ja-JP" dirty="0"/>
              <a:t> </a:t>
            </a:r>
            <a:r>
              <a:rPr lang="en-US" altLang="ja-JP" dirty="0" err="1"/>
              <a:t>membawa</a:t>
            </a:r>
            <a:r>
              <a:rPr lang="en-US" altLang="ja-JP" dirty="0"/>
              <a:t> </a:t>
            </a:r>
            <a:r>
              <a:rPr lang="en-US" altLang="ja-JP" i="1" dirty="0" err="1"/>
              <a:t>obentou</a:t>
            </a:r>
            <a:r>
              <a:rPr lang="en-US" altLang="ja-JP" i="1" dirty="0"/>
              <a:t> </a:t>
            </a:r>
            <a:r>
              <a:rPr lang="en-US" altLang="ja-JP" dirty="0" err="1"/>
              <a:t>seperti</a:t>
            </a:r>
            <a:r>
              <a:rPr lang="en-US" altLang="ja-JP" dirty="0"/>
              <a:t> yang </a:t>
            </a:r>
            <a:r>
              <a:rPr lang="en-US" altLang="ja-JP" dirty="0" err="1"/>
              <a:t>terdapat</a:t>
            </a:r>
            <a:r>
              <a:rPr lang="en-US" altLang="ja-JP" dirty="0"/>
              <a:t> </a:t>
            </a:r>
            <a:r>
              <a:rPr lang="en-US" altLang="ja-JP" dirty="0" err="1"/>
              <a:t>pada</a:t>
            </a:r>
            <a:r>
              <a:rPr lang="en-US" altLang="ja-JP" dirty="0"/>
              <a:t> </a:t>
            </a:r>
            <a:r>
              <a:rPr lang="en-US" altLang="ja-JP" dirty="0" err="1"/>
              <a:t>gambar</a:t>
            </a:r>
            <a:r>
              <a:rPr lang="en-US" altLang="ja-JP" dirty="0"/>
              <a:t>? </a:t>
            </a:r>
            <a:r>
              <a:rPr lang="en-US" altLang="ja-JP" dirty="0" err="1"/>
              <a:t>Pikirkan</a:t>
            </a:r>
            <a:r>
              <a:rPr lang="en-US" altLang="ja-JP" dirty="0"/>
              <a:t> </a:t>
            </a:r>
            <a:r>
              <a:rPr lang="en-US" altLang="ja-JP" dirty="0" err="1"/>
              <a:t>bagaimana</a:t>
            </a:r>
            <a:r>
              <a:rPr lang="en-US" altLang="ja-JP" dirty="0"/>
              <a:t> </a:t>
            </a:r>
            <a:r>
              <a:rPr lang="en-US" altLang="ja-JP" dirty="0" err="1"/>
              <a:t>cara</a:t>
            </a:r>
            <a:r>
              <a:rPr lang="en-US" altLang="ja-JP" dirty="0"/>
              <a:t> </a:t>
            </a:r>
            <a:r>
              <a:rPr lang="en-US" altLang="ja-JP" dirty="0" err="1"/>
              <a:t>membuatnya</a:t>
            </a:r>
            <a:r>
              <a:rPr lang="en-US" altLang="ja-JP" dirty="0"/>
              <a:t> </a:t>
            </a:r>
            <a:r>
              <a:rPr lang="en-US" altLang="ja-JP" dirty="0" err="1"/>
              <a:t>dihubungkan</a:t>
            </a:r>
            <a:r>
              <a:rPr lang="en-US" altLang="ja-JP" dirty="0"/>
              <a:t> </a:t>
            </a:r>
            <a:r>
              <a:rPr lang="en-US" altLang="ja-JP" dirty="0" err="1"/>
              <a:t>dengan</a:t>
            </a:r>
            <a:r>
              <a:rPr lang="en-US" altLang="ja-JP" dirty="0"/>
              <a:t> </a:t>
            </a:r>
            <a:r>
              <a:rPr lang="en-US" altLang="ja-JP" dirty="0" err="1"/>
              <a:t>budaya</a:t>
            </a:r>
            <a:r>
              <a:rPr lang="en-US" altLang="ja-JP" dirty="0"/>
              <a:t> </a:t>
            </a:r>
            <a:r>
              <a:rPr lang="en-US" altLang="ja-JP" dirty="0" err="1"/>
              <a:t>makanan</a:t>
            </a:r>
            <a:r>
              <a:rPr lang="en-US" altLang="ja-JP" dirty="0"/>
              <a:t> di Indonesia.</a:t>
            </a:r>
            <a:endParaRPr lang="ja-JP" altLang="ja-JP" sz="1000" dirty="0"/>
          </a:p>
          <a:p>
            <a:pPr marL="514350" lvl="0" indent="-514350">
              <a:lnSpc>
                <a:spcPct val="100000"/>
              </a:lnSpc>
              <a:buFont typeface="+mj-lt"/>
              <a:buAutoNum type="arabicPeriod"/>
            </a:pPr>
            <a:r>
              <a:rPr lang="en-US" altLang="ja-JP" dirty="0" err="1"/>
              <a:t>Tuliskan</a:t>
            </a:r>
            <a:r>
              <a:rPr lang="en-US" altLang="ja-JP" dirty="0"/>
              <a:t> </a:t>
            </a:r>
            <a:r>
              <a:rPr lang="en-US" altLang="ja-JP" dirty="0" err="1"/>
              <a:t>hasil</a:t>
            </a:r>
            <a:r>
              <a:rPr lang="en-US" altLang="ja-JP" dirty="0"/>
              <a:t> </a:t>
            </a:r>
            <a:r>
              <a:rPr lang="en-US" altLang="ja-JP" dirty="0" err="1"/>
              <a:t>pengamatanmu</a:t>
            </a:r>
            <a:r>
              <a:rPr lang="en-US" altLang="ja-JP" dirty="0"/>
              <a:t> </a:t>
            </a:r>
            <a:r>
              <a:rPr lang="en-US" altLang="ja-JP" dirty="0" err="1"/>
              <a:t>mengenai</a:t>
            </a:r>
            <a:r>
              <a:rPr lang="en-US" altLang="ja-JP" dirty="0"/>
              <a:t> </a:t>
            </a:r>
            <a:r>
              <a:rPr lang="en-US" altLang="ja-JP" i="1" dirty="0" err="1" smtClean="0"/>
              <a:t>obentou</a:t>
            </a:r>
            <a:r>
              <a:rPr lang="en-US" altLang="ja-JP" i="1" dirty="0"/>
              <a:t>.</a:t>
            </a:r>
            <a:r>
              <a:rPr lang="en-US" altLang="ja-JP" dirty="0" smtClean="0"/>
              <a:t> </a:t>
            </a:r>
            <a:endParaRPr lang="ja-JP" altLang="ja-JP" dirty="0"/>
          </a:p>
        </p:txBody>
      </p:sp>
      <p:sp>
        <p:nvSpPr>
          <p:cNvPr id="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0" name="正方形/長方形 9"/>
          <p:cNvSpPr/>
          <p:nvPr/>
        </p:nvSpPr>
        <p:spPr>
          <a:xfrm>
            <a:off x="648447" y="3645024"/>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3850D"/>
                </a:solidFill>
                <a:latin typeface="Rockwell" panose="02060603020205020403" pitchFamily="18" charset="0"/>
              </a:rPr>
              <a:t>Kerjakan</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Lembar</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Kerja</a:t>
            </a:r>
            <a:r>
              <a:rPr kumimoji="1" lang="en-US" altLang="ja-JP" b="1" dirty="0" smtClean="0">
                <a:solidFill>
                  <a:srgbClr val="F3850D"/>
                </a:solidFill>
                <a:latin typeface="Rockwell" panose="02060603020205020403" pitchFamily="18" charset="0"/>
              </a:rPr>
              <a:t> 6</a:t>
            </a:r>
            <a:endParaRPr kumimoji="1" lang="ja-JP" altLang="en-US" b="1" dirty="0">
              <a:solidFill>
                <a:srgbClr val="F3850D"/>
              </a:solidFill>
              <a:latin typeface="Rockwell" panose="02060603020205020403" pitchFamily="18" charset="0"/>
            </a:endParaRPr>
          </a:p>
        </p:txBody>
      </p:sp>
    </p:spTree>
    <p:extLst>
      <p:ext uri="{BB962C8B-B14F-4D97-AF65-F5344CB8AC3E}">
        <p14:creationId xmlns:p14="http://schemas.microsoft.com/office/powerpoint/2010/main" val="2543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anim calcmode="lin" valueType="num">
                                      <p:cBhvr>
                                        <p:cTn id="18" dur="250" fill="hold"/>
                                        <p:tgtEl>
                                          <p:spTgt spid="10"/>
                                        </p:tgtEl>
                                        <p:attrNameLst>
                                          <p:attrName>ppt_x</p:attrName>
                                        </p:attrNameLst>
                                      </p:cBhvr>
                                      <p:tavLst>
                                        <p:tav tm="0">
                                          <p:val>
                                            <p:strVal val="#ppt_x"/>
                                          </p:val>
                                        </p:tav>
                                        <p:tav tm="100000">
                                          <p:val>
                                            <p:strVal val="#ppt_x"/>
                                          </p:val>
                                        </p:tav>
                                      </p:tavLst>
                                    </p:anim>
                                    <p:anim calcmode="lin" valueType="num">
                                      <p:cBhvr>
                                        <p:cTn id="1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5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4407395"/>
            <a:ext cx="7920880" cy="1224137"/>
          </a:xfrm>
          <a:noFill/>
        </p:spPr>
        <p:txBody>
          <a:bodyPr>
            <a:noAutofit/>
          </a:bodyPr>
          <a:lstStyle/>
          <a:p>
            <a:pPr marL="0" indent="0" algn="just">
              <a:buNone/>
            </a:pPr>
            <a:r>
              <a:rPr lang="en-US" altLang="ja-JP" dirty="0" err="1"/>
              <a:t>Apa</a:t>
            </a:r>
            <a:r>
              <a:rPr lang="en-US" altLang="ja-JP" dirty="0"/>
              <a:t> yang </a:t>
            </a:r>
            <a:r>
              <a:rPr lang="en-US" altLang="ja-JP" dirty="0" err="1"/>
              <a:t>telah</a:t>
            </a:r>
            <a:r>
              <a:rPr lang="en-US" altLang="ja-JP" dirty="0"/>
              <a:t> </a:t>
            </a:r>
            <a:r>
              <a:rPr lang="en-US" altLang="ja-JP" dirty="0" err="1"/>
              <a:t>dipelajari</a:t>
            </a:r>
            <a:r>
              <a:rPr lang="en-US" altLang="ja-JP" dirty="0"/>
              <a:t> di </a:t>
            </a:r>
            <a:r>
              <a:rPr lang="en-US" altLang="ja-JP" dirty="0" err="1"/>
              <a:t>bab</a:t>
            </a:r>
            <a:r>
              <a:rPr lang="en-US" altLang="ja-JP" dirty="0"/>
              <a:t> </a:t>
            </a:r>
            <a:r>
              <a:rPr lang="en-US" altLang="ja-JP" dirty="0" err="1"/>
              <a:t>ini</a:t>
            </a:r>
            <a:r>
              <a:rPr lang="en-US" altLang="ja-JP" dirty="0"/>
              <a:t>? </a:t>
            </a:r>
            <a:r>
              <a:rPr lang="en-US" altLang="ja-JP" dirty="0" err="1"/>
              <a:t>Saat</a:t>
            </a:r>
            <a:r>
              <a:rPr lang="en-US" altLang="ja-JP" dirty="0"/>
              <a:t> </a:t>
            </a:r>
            <a:r>
              <a:rPr lang="en-US" altLang="ja-JP" dirty="0" err="1"/>
              <a:t>belajar</a:t>
            </a:r>
            <a:r>
              <a:rPr lang="en-US" altLang="ja-JP" dirty="0"/>
              <a:t>, </a:t>
            </a:r>
            <a:r>
              <a:rPr lang="en-US" altLang="ja-JP" dirty="0" err="1"/>
              <a:t>apa</a:t>
            </a:r>
            <a:r>
              <a:rPr lang="en-US" altLang="ja-JP" dirty="0"/>
              <a:t> yang </a:t>
            </a:r>
            <a:r>
              <a:rPr lang="en-US" altLang="ja-JP" dirty="0" err="1"/>
              <a:t>dirasakan</a:t>
            </a:r>
            <a:r>
              <a:rPr lang="en-US" altLang="ja-JP" dirty="0"/>
              <a:t>? Mari </a:t>
            </a:r>
            <a:r>
              <a:rPr lang="en-US" altLang="ja-JP" dirty="0" err="1"/>
              <a:t>kita</a:t>
            </a:r>
            <a:r>
              <a:rPr lang="en-US" altLang="ja-JP" dirty="0"/>
              <a:t> </a:t>
            </a:r>
            <a:r>
              <a:rPr lang="en-US" altLang="ja-JP" dirty="0" err="1"/>
              <a:t>melakukan</a:t>
            </a:r>
            <a:r>
              <a:rPr lang="en-US" altLang="ja-JP" dirty="0"/>
              <a:t> </a:t>
            </a:r>
            <a:r>
              <a:rPr lang="en-US" altLang="ja-JP" dirty="0" err="1"/>
              <a:t>refleksi</a:t>
            </a:r>
            <a:r>
              <a:rPr lang="en-US" altLang="ja-JP" dirty="0"/>
              <a:t>.</a:t>
            </a:r>
            <a:endParaRPr lang="ja-JP" altLang="en-US"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916832"/>
            <a:ext cx="3722768" cy="91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332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539552" y="1484784"/>
            <a:ext cx="7992888" cy="4752528"/>
          </a:xfrm>
        </p:spPr>
        <p:txBody>
          <a:bodyPr>
            <a:normAutofit/>
          </a:bodyPr>
          <a:lstStyle/>
          <a:p>
            <a:pPr marL="0" indent="0">
              <a:lnSpc>
                <a:spcPct val="100000"/>
              </a:lnSpc>
              <a:buNone/>
            </a:pPr>
            <a:r>
              <a:rPr lang="en-US" altLang="ja-JP" sz="2400" dirty="0"/>
              <a:t>(1)</a:t>
            </a:r>
            <a:r>
              <a:rPr lang="ja-JP" altLang="en-US" sz="2400" dirty="0"/>
              <a:t>　</a:t>
            </a:r>
            <a:r>
              <a:rPr lang="en-US" altLang="ja-JP" sz="2400" dirty="0" err="1"/>
              <a:t>Menyatakan</a:t>
            </a:r>
            <a:r>
              <a:rPr lang="en-US" altLang="ja-JP" sz="2400" dirty="0"/>
              <a:t> </a:t>
            </a:r>
            <a:r>
              <a:rPr lang="en-US" altLang="ja-JP" sz="2400" dirty="0" err="1"/>
              <a:t>memakan</a:t>
            </a:r>
            <a:r>
              <a:rPr lang="en-US" altLang="ja-JP" sz="2400" dirty="0"/>
              <a:t> </a:t>
            </a:r>
            <a:r>
              <a:rPr lang="en-US" altLang="ja-JP" sz="2400" dirty="0" err="1"/>
              <a:t>masakan</a:t>
            </a:r>
            <a:r>
              <a:rPr lang="en-US" altLang="ja-JP" sz="2400" dirty="0"/>
              <a:t> </a:t>
            </a:r>
            <a:r>
              <a:rPr lang="en-US" altLang="ja-JP" sz="2400" dirty="0" err="1"/>
              <a:t>apa</a:t>
            </a:r>
            <a:r>
              <a:rPr lang="en-US" altLang="ja-JP" sz="2400" dirty="0"/>
              <a:t>.</a:t>
            </a:r>
            <a:endParaRPr lang="ja-JP" altLang="ja-JP" sz="2400" dirty="0">
              <a:solidFill>
                <a:srgbClr val="FF0000"/>
              </a:solidFill>
            </a:endParaRPr>
          </a:p>
          <a:p>
            <a:pPr marL="549275">
              <a:lnSpc>
                <a:spcPct val="100000"/>
              </a:lnSpc>
            </a:pPr>
            <a:r>
              <a:rPr lang="ja-JP" altLang="en-US" sz="2400" dirty="0"/>
              <a:t>ナシ・ゴレンを　たべます</a:t>
            </a:r>
            <a:endParaRPr lang="en-US" altLang="ja-JP" sz="2400" dirty="0"/>
          </a:p>
          <a:p>
            <a:pPr marL="320675" indent="0">
              <a:lnSpc>
                <a:spcPct val="100000"/>
              </a:lnSpc>
              <a:spcBef>
                <a:spcPts val="0"/>
              </a:spcBef>
              <a:buNone/>
            </a:pPr>
            <a:r>
              <a:rPr lang="pt-BR" altLang="ja-JP" sz="2400" i="1" dirty="0"/>
              <a:t>   </a:t>
            </a:r>
            <a:r>
              <a:rPr lang="pt-BR" altLang="ja-JP" sz="2000" i="1" dirty="0"/>
              <a:t>Nasi goreng </a:t>
            </a:r>
            <a:r>
              <a:rPr lang="pt-BR" altLang="ja-JP" sz="2000" dirty="0"/>
              <a:t>o tabemasu.</a:t>
            </a:r>
            <a:endParaRPr lang="en-US" altLang="ja-JP" sz="2000" dirty="0"/>
          </a:p>
          <a:p>
            <a:pPr marL="549275">
              <a:lnSpc>
                <a:spcPct val="100000"/>
              </a:lnSpc>
            </a:pPr>
            <a:r>
              <a:rPr lang="ja-JP" altLang="en-US" sz="2400" dirty="0"/>
              <a:t>なにを　たべますか。　</a:t>
            </a:r>
            <a:r>
              <a:rPr lang="en-US" altLang="ja-JP" sz="2400" dirty="0"/>
              <a:t> ― </a:t>
            </a:r>
            <a:r>
              <a:rPr lang="ja-JP" altLang="en-US" sz="2400" dirty="0"/>
              <a:t>　ミー・ゴレンをたべます</a:t>
            </a:r>
            <a:r>
              <a:rPr lang="ja-JP" altLang="ja-JP" sz="2400" dirty="0"/>
              <a:t>。</a:t>
            </a:r>
            <a:endParaRPr lang="en-US" altLang="ja-JP" sz="2400" dirty="0"/>
          </a:p>
          <a:p>
            <a:pPr marL="320675" indent="0">
              <a:lnSpc>
                <a:spcPct val="100000"/>
              </a:lnSpc>
              <a:spcBef>
                <a:spcPts val="0"/>
              </a:spcBef>
              <a:buNone/>
            </a:pPr>
            <a:r>
              <a:rPr lang="en-US" altLang="ja-JP" sz="2400" dirty="0"/>
              <a:t>   </a:t>
            </a:r>
            <a:r>
              <a:rPr lang="en-US" altLang="ja-JP" sz="2000" dirty="0" err="1"/>
              <a:t>Nani</a:t>
            </a:r>
            <a:r>
              <a:rPr lang="en-US" altLang="ja-JP" sz="2000" dirty="0"/>
              <a:t> o </a:t>
            </a:r>
            <a:r>
              <a:rPr lang="en-US" altLang="ja-JP" sz="2000" dirty="0" err="1"/>
              <a:t>tabemasu</a:t>
            </a:r>
            <a:r>
              <a:rPr lang="en-US" altLang="ja-JP" sz="2000" dirty="0"/>
              <a:t> </a:t>
            </a:r>
            <a:r>
              <a:rPr lang="en-US" altLang="ja-JP" sz="2000" dirty="0" err="1"/>
              <a:t>ka</a:t>
            </a:r>
            <a:r>
              <a:rPr lang="en-US" altLang="ja-JP" sz="2400" dirty="0"/>
              <a:t>.</a:t>
            </a:r>
            <a:r>
              <a:rPr lang="ja-JP" altLang="ja-JP" sz="2400" dirty="0"/>
              <a:t>　</a:t>
            </a:r>
            <a:r>
              <a:rPr lang="en-US" altLang="ja-JP" sz="2400" dirty="0"/>
              <a:t>	     </a:t>
            </a:r>
            <a:r>
              <a:rPr lang="en-US" altLang="ja-JP" sz="2400" dirty="0" smtClean="0"/>
              <a:t> </a:t>
            </a:r>
            <a:r>
              <a:rPr lang="en-US" altLang="ja-JP" sz="2000" i="1" dirty="0" err="1" smtClean="0"/>
              <a:t>Mi</a:t>
            </a:r>
            <a:r>
              <a:rPr lang="en-US" altLang="ja-JP" sz="2000" i="1" dirty="0" smtClean="0"/>
              <a:t> </a:t>
            </a:r>
            <a:r>
              <a:rPr lang="en-US" altLang="ja-JP" sz="2000" i="1" dirty="0" err="1"/>
              <a:t>goreng</a:t>
            </a:r>
            <a:r>
              <a:rPr lang="en-US" altLang="ja-JP" sz="2000" dirty="0"/>
              <a:t> o </a:t>
            </a:r>
            <a:r>
              <a:rPr lang="en-US" altLang="ja-JP" sz="2000" dirty="0" err="1"/>
              <a:t>tabemasu</a:t>
            </a:r>
            <a:r>
              <a:rPr lang="en-US" altLang="ja-JP" sz="2000" dirty="0"/>
              <a:t>.</a:t>
            </a:r>
          </a:p>
          <a:p>
            <a:pPr marL="0" indent="0">
              <a:lnSpc>
                <a:spcPct val="100000"/>
              </a:lnSpc>
              <a:spcBef>
                <a:spcPts val="1800"/>
              </a:spcBef>
              <a:buNone/>
            </a:pPr>
            <a:r>
              <a:rPr lang="en-US" altLang="ja-JP" sz="2400" dirty="0"/>
              <a:t>(2)</a:t>
            </a:r>
            <a:r>
              <a:rPr lang="ja-JP" altLang="en-US" sz="2400" dirty="0"/>
              <a:t>　</a:t>
            </a:r>
            <a:r>
              <a:rPr lang="en-US" altLang="ja-JP" sz="2400" dirty="0" err="1"/>
              <a:t>Menyatakan</a:t>
            </a:r>
            <a:r>
              <a:rPr lang="en-US" altLang="ja-JP" sz="2400" dirty="0"/>
              <a:t> </a:t>
            </a:r>
            <a:r>
              <a:rPr lang="en-US" altLang="ja-JP" sz="2400" dirty="0" err="1"/>
              <a:t>makan</a:t>
            </a:r>
            <a:r>
              <a:rPr lang="en-US" altLang="ja-JP" sz="2400" dirty="0"/>
              <a:t> di mana.</a:t>
            </a:r>
          </a:p>
          <a:p>
            <a:pPr marL="549275">
              <a:lnSpc>
                <a:spcPct val="100000"/>
              </a:lnSpc>
            </a:pPr>
            <a:r>
              <a:rPr lang="ja-JP" altLang="en-US" sz="2400" dirty="0"/>
              <a:t>きょうしつで　たべます。</a:t>
            </a:r>
            <a:endParaRPr lang="en-US" altLang="ja-JP" sz="2400" dirty="0"/>
          </a:p>
          <a:p>
            <a:pPr marL="320675" indent="0">
              <a:lnSpc>
                <a:spcPct val="100000"/>
              </a:lnSpc>
              <a:spcBef>
                <a:spcPts val="0"/>
              </a:spcBef>
              <a:buNone/>
            </a:pPr>
            <a:r>
              <a:rPr lang="en-US" altLang="ja-JP" sz="2400" dirty="0"/>
              <a:t>   </a:t>
            </a:r>
            <a:r>
              <a:rPr lang="en-US" altLang="ja-JP" sz="2000" dirty="0" err="1"/>
              <a:t>Kyoushitsu</a:t>
            </a:r>
            <a:r>
              <a:rPr lang="en-US" altLang="ja-JP" sz="2000" dirty="0"/>
              <a:t> de </a:t>
            </a:r>
            <a:r>
              <a:rPr lang="en-US" altLang="ja-JP" sz="2000" dirty="0" err="1"/>
              <a:t>tabemasu</a:t>
            </a:r>
            <a:r>
              <a:rPr lang="en-US" altLang="ja-JP" sz="2000" dirty="0"/>
              <a:t>.</a:t>
            </a:r>
          </a:p>
          <a:p>
            <a:pPr marL="549275">
              <a:lnSpc>
                <a:spcPct val="100000"/>
              </a:lnSpc>
            </a:pPr>
            <a:r>
              <a:rPr lang="ja-JP" altLang="en-US" sz="2400" dirty="0"/>
              <a:t>どこで　たべますか。　</a:t>
            </a:r>
            <a:r>
              <a:rPr lang="en-US" altLang="ja-JP" sz="2400" dirty="0"/>
              <a:t>―</a:t>
            </a:r>
            <a:r>
              <a:rPr lang="ja-JP" altLang="en-US" sz="2400" dirty="0"/>
              <a:t>　そとで　たべます。</a:t>
            </a:r>
            <a:endParaRPr lang="en-US" altLang="ja-JP" sz="2400" dirty="0"/>
          </a:p>
          <a:p>
            <a:pPr marL="320675" indent="0">
              <a:lnSpc>
                <a:spcPct val="100000"/>
              </a:lnSpc>
              <a:spcBef>
                <a:spcPts val="0"/>
              </a:spcBef>
              <a:buNone/>
            </a:pPr>
            <a:r>
              <a:rPr lang="en-US" altLang="ja-JP" sz="2400" dirty="0"/>
              <a:t>   </a:t>
            </a:r>
            <a:r>
              <a:rPr lang="en-US" altLang="ja-JP" sz="2000" dirty="0" err="1"/>
              <a:t>Doko</a:t>
            </a:r>
            <a:r>
              <a:rPr lang="en-US" altLang="ja-JP" sz="2000" dirty="0"/>
              <a:t> de </a:t>
            </a:r>
            <a:r>
              <a:rPr lang="en-US" altLang="ja-JP" sz="2000" dirty="0" err="1"/>
              <a:t>tabemasu</a:t>
            </a:r>
            <a:r>
              <a:rPr lang="en-US" altLang="ja-JP" sz="2000" dirty="0"/>
              <a:t> </a:t>
            </a:r>
            <a:r>
              <a:rPr lang="en-US" altLang="ja-JP" sz="2000" dirty="0" err="1"/>
              <a:t>ka</a:t>
            </a:r>
            <a:r>
              <a:rPr lang="en-US" altLang="ja-JP" sz="2000" dirty="0"/>
              <a:t>.</a:t>
            </a:r>
            <a:r>
              <a:rPr lang="en-US" altLang="ja-JP" sz="2400" dirty="0"/>
              <a:t>	</a:t>
            </a:r>
            <a:r>
              <a:rPr lang="ja-JP" altLang="en-US" sz="2400" dirty="0"/>
              <a:t>    </a:t>
            </a:r>
            <a:r>
              <a:rPr lang="en-US" altLang="ja-JP" sz="2000" dirty="0"/>
              <a:t>Soto de </a:t>
            </a:r>
            <a:r>
              <a:rPr lang="en-US" altLang="ja-JP" sz="2000" dirty="0" err="1"/>
              <a:t>tabemasu</a:t>
            </a:r>
            <a:r>
              <a:rPr lang="en-US" altLang="ja-JP" sz="2000" dirty="0"/>
              <a:t>.</a:t>
            </a:r>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11" name="グループ化 10"/>
          <p:cNvGrpSpPr/>
          <p:nvPr/>
        </p:nvGrpSpPr>
        <p:grpSpPr>
          <a:xfrm>
            <a:off x="35496" y="131193"/>
            <a:ext cx="9110484" cy="378668"/>
            <a:chOff x="35496" y="131193"/>
            <a:chExt cx="9110484" cy="378668"/>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a:stCxn id="12"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5" name="タイトル 2"/>
          <p:cNvSpPr txBox="1">
            <a:spLocks/>
          </p:cNvSpPr>
          <p:nvPr/>
        </p:nvSpPr>
        <p:spPr>
          <a:xfrm>
            <a:off x="179512" y="320527"/>
            <a:ext cx="8568952" cy="792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FAA61A"/>
                </a:solidFill>
                <a:latin typeface="+mn-lt"/>
              </a:rPr>
              <a:t>Rangkuman</a:t>
            </a:r>
            <a:r>
              <a:rPr lang="en-US" altLang="ja-JP" sz="3500" b="1" dirty="0" smtClean="0">
                <a:solidFill>
                  <a:srgbClr val="FAA61A"/>
                </a:solidFill>
                <a:latin typeface="+mn-lt"/>
              </a:rPr>
              <a:t> </a:t>
            </a:r>
            <a:r>
              <a:rPr lang="en-US" altLang="ja-JP" sz="3500" b="1" dirty="0" err="1" smtClean="0">
                <a:solidFill>
                  <a:srgbClr val="FAA61A"/>
                </a:solidFill>
                <a:latin typeface="+mn-lt"/>
              </a:rPr>
              <a:t>Materi</a:t>
            </a:r>
            <a:r>
              <a:rPr lang="en-US" altLang="ja-JP" sz="3500" b="1" dirty="0" smtClean="0">
                <a:solidFill>
                  <a:srgbClr val="FAA61A"/>
                </a:solidFill>
                <a:latin typeface="+mn-lt"/>
              </a:rPr>
              <a:t> </a:t>
            </a:r>
            <a:r>
              <a:rPr lang="en-US" altLang="ja-JP" sz="3500" b="1" dirty="0" err="1" smtClean="0">
                <a:solidFill>
                  <a:srgbClr val="FAA61A"/>
                </a:solidFill>
                <a:latin typeface="+mn-lt"/>
              </a:rPr>
              <a:t>Pembelajaran</a:t>
            </a:r>
            <a:r>
              <a:rPr lang="en-US" altLang="ja-JP" sz="3500" b="1" dirty="0" smtClean="0">
                <a:solidFill>
                  <a:srgbClr val="FAA61A"/>
                </a:solidFill>
                <a:latin typeface="+mn-lt"/>
              </a:rPr>
              <a:t> </a:t>
            </a:r>
            <a:r>
              <a:rPr lang="ja-JP" altLang="en-US" sz="3500" dirty="0" smtClean="0">
                <a:latin typeface="+mn-lt"/>
              </a:rPr>
              <a:t>①</a:t>
            </a:r>
            <a:endParaRPr lang="ja-JP" altLang="en-US" sz="3500" dirty="0">
              <a:latin typeface="+mn-lt"/>
            </a:endParaRPr>
          </a:p>
        </p:txBody>
      </p:sp>
    </p:spTree>
    <p:extLst>
      <p:ext uri="{BB962C8B-B14F-4D97-AF65-F5344CB8AC3E}">
        <p14:creationId xmlns:p14="http://schemas.microsoft.com/office/powerpoint/2010/main" val="13839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5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5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5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25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25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539552" y="1484784"/>
            <a:ext cx="7992888" cy="5328592"/>
          </a:xfrm>
        </p:spPr>
        <p:txBody>
          <a:bodyPr>
            <a:normAutofit/>
          </a:bodyPr>
          <a:lstStyle/>
          <a:p>
            <a:pPr marL="0" lvl="0" indent="0">
              <a:lnSpc>
                <a:spcPct val="100000"/>
              </a:lnSpc>
              <a:spcBef>
                <a:spcPts val="0"/>
              </a:spcBef>
              <a:spcAft>
                <a:spcPts val="1200"/>
              </a:spcAft>
              <a:buNone/>
            </a:pPr>
            <a:r>
              <a:rPr lang="en-US" altLang="ja-JP" sz="2400" dirty="0"/>
              <a:t>(3)</a:t>
            </a:r>
            <a:r>
              <a:rPr lang="ja-JP" altLang="en-US" sz="2400" dirty="0"/>
              <a:t>　</a:t>
            </a:r>
            <a:r>
              <a:rPr lang="en-US" altLang="ja-JP" sz="2400" dirty="0" err="1"/>
              <a:t>Menyatakan</a:t>
            </a:r>
            <a:r>
              <a:rPr lang="en-US" altLang="ja-JP" sz="2400" dirty="0"/>
              <a:t> </a:t>
            </a:r>
            <a:r>
              <a:rPr lang="en-US" altLang="ja-JP" sz="2400" dirty="0" err="1"/>
              <a:t>makan</a:t>
            </a:r>
            <a:r>
              <a:rPr lang="en-US" altLang="ja-JP" sz="2400" dirty="0"/>
              <a:t> </a:t>
            </a:r>
            <a:r>
              <a:rPr lang="en-US" altLang="ja-JP" sz="2400" dirty="0" err="1"/>
              <a:t>dengan</a:t>
            </a:r>
            <a:r>
              <a:rPr lang="en-US" altLang="ja-JP" sz="2400" dirty="0"/>
              <a:t> </a:t>
            </a:r>
            <a:r>
              <a:rPr lang="en-US" altLang="ja-JP" sz="2400" dirty="0" err="1"/>
              <a:t>siapa</a:t>
            </a:r>
            <a:r>
              <a:rPr lang="en-US" altLang="ja-JP" sz="2400" dirty="0"/>
              <a:t>. </a:t>
            </a:r>
            <a:endParaRPr lang="ja-JP" altLang="ja-JP" sz="2400" dirty="0"/>
          </a:p>
          <a:p>
            <a:pPr marL="542925" indent="-250825">
              <a:lnSpc>
                <a:spcPct val="100000"/>
              </a:lnSpc>
              <a:spcBef>
                <a:spcPts val="0"/>
              </a:spcBef>
            </a:pPr>
            <a:r>
              <a:rPr lang="ja-JP" altLang="ja-JP" sz="2400" dirty="0"/>
              <a:t>ともだちと　たべます。</a:t>
            </a:r>
            <a:r>
              <a:rPr lang="en-US" altLang="ja-JP" sz="2400" dirty="0"/>
              <a:t>	</a:t>
            </a:r>
          </a:p>
          <a:p>
            <a:pPr marL="292100" indent="0">
              <a:lnSpc>
                <a:spcPct val="100000"/>
              </a:lnSpc>
              <a:spcBef>
                <a:spcPts val="0"/>
              </a:spcBef>
              <a:spcAft>
                <a:spcPts val="600"/>
              </a:spcAft>
              <a:buNone/>
            </a:pPr>
            <a:r>
              <a:rPr lang="ja-JP" altLang="en-US" sz="2000" dirty="0"/>
              <a:t>    </a:t>
            </a:r>
            <a:r>
              <a:rPr lang="en-US" altLang="ja-JP" sz="2000" dirty="0" err="1"/>
              <a:t>Tomodachi</a:t>
            </a:r>
            <a:r>
              <a:rPr lang="en-US" altLang="ja-JP" sz="2000" dirty="0"/>
              <a:t> to </a:t>
            </a:r>
            <a:r>
              <a:rPr lang="en-US" altLang="ja-JP" sz="2000" dirty="0" err="1"/>
              <a:t>tabemasu</a:t>
            </a:r>
            <a:r>
              <a:rPr lang="en-US" altLang="ja-JP" sz="2000" dirty="0"/>
              <a:t>.</a:t>
            </a:r>
          </a:p>
          <a:p>
            <a:pPr marL="542925" indent="-250825">
              <a:lnSpc>
                <a:spcPct val="100000"/>
              </a:lnSpc>
              <a:spcBef>
                <a:spcPts val="0"/>
              </a:spcBef>
            </a:pPr>
            <a:r>
              <a:rPr lang="ja-JP" altLang="ja-JP" sz="2400" dirty="0" smtClean="0"/>
              <a:t>だれ</a:t>
            </a:r>
            <a:r>
              <a:rPr lang="ja-JP" altLang="ja-JP" sz="2400" dirty="0"/>
              <a:t>と　たべますか</a:t>
            </a:r>
            <a:r>
              <a:rPr lang="ja-JP" altLang="ja-JP" sz="2400" dirty="0" smtClean="0"/>
              <a:t>。</a:t>
            </a:r>
            <a:r>
              <a:rPr lang="ja-JP" altLang="en-US" sz="2400" dirty="0"/>
              <a:t>　</a:t>
            </a:r>
            <a:r>
              <a:rPr lang="ja-JP" altLang="ja-JP" sz="2400" dirty="0" smtClean="0"/>
              <a:t>―</a:t>
            </a:r>
            <a:r>
              <a:rPr lang="ja-JP" altLang="en-US" sz="2400" dirty="0" smtClean="0"/>
              <a:t>　</a:t>
            </a:r>
            <a:r>
              <a:rPr lang="ja-JP" altLang="ja-JP" sz="2400" dirty="0" smtClean="0"/>
              <a:t>リナ</a:t>
            </a:r>
            <a:r>
              <a:rPr lang="ja-JP" altLang="ja-JP" sz="2400" dirty="0"/>
              <a:t>さんと　たべます。</a:t>
            </a:r>
            <a:endParaRPr lang="en-US" altLang="ja-JP" sz="2400" dirty="0"/>
          </a:p>
          <a:p>
            <a:pPr marL="292100" indent="0">
              <a:lnSpc>
                <a:spcPct val="100000"/>
              </a:lnSpc>
              <a:spcBef>
                <a:spcPts val="0"/>
              </a:spcBef>
              <a:spcAft>
                <a:spcPts val="600"/>
              </a:spcAft>
              <a:buNone/>
            </a:pPr>
            <a:r>
              <a:rPr lang="en-US" altLang="ja-JP" sz="2400" dirty="0"/>
              <a:t>    </a:t>
            </a:r>
            <a:r>
              <a:rPr lang="en-US" altLang="ja-JP" sz="2000" dirty="0"/>
              <a:t>Dare to </a:t>
            </a:r>
            <a:r>
              <a:rPr lang="en-US" altLang="ja-JP" sz="2000" dirty="0" err="1"/>
              <a:t>tabemasu</a:t>
            </a:r>
            <a:r>
              <a:rPr lang="en-US" altLang="ja-JP" sz="2000" dirty="0"/>
              <a:t> </a:t>
            </a:r>
            <a:r>
              <a:rPr lang="en-US" altLang="ja-JP" sz="2000" dirty="0" err="1"/>
              <a:t>ka</a:t>
            </a:r>
            <a:r>
              <a:rPr lang="en-US" altLang="ja-JP" sz="2000" dirty="0"/>
              <a:t>.  </a:t>
            </a:r>
            <a:r>
              <a:rPr lang="ja-JP" altLang="ja-JP" sz="2000" dirty="0"/>
              <a:t>　　  </a:t>
            </a:r>
            <a:r>
              <a:rPr lang="en-US" altLang="ja-JP" sz="2000" dirty="0" smtClean="0"/>
              <a:t>          </a:t>
            </a:r>
            <a:r>
              <a:rPr lang="en-US" altLang="ja-JP" sz="2000" i="1" dirty="0" smtClean="0"/>
              <a:t>Rina</a:t>
            </a:r>
            <a:r>
              <a:rPr lang="en-US" altLang="ja-JP" sz="2000" dirty="0" smtClean="0"/>
              <a:t>-san </a:t>
            </a:r>
            <a:r>
              <a:rPr lang="en-US" altLang="ja-JP" sz="2000" dirty="0"/>
              <a:t>to </a:t>
            </a:r>
            <a:r>
              <a:rPr lang="en-US" altLang="ja-JP" sz="2000" dirty="0" err="1"/>
              <a:t>tabemasu</a:t>
            </a:r>
            <a:r>
              <a:rPr lang="en-US" altLang="ja-JP" sz="2000" dirty="0"/>
              <a:t>.</a:t>
            </a:r>
          </a:p>
          <a:p>
            <a:pPr marL="542925" indent="-250825">
              <a:lnSpc>
                <a:spcPct val="100000"/>
              </a:lnSpc>
              <a:spcBef>
                <a:spcPts val="0"/>
              </a:spcBef>
            </a:pPr>
            <a:r>
              <a:rPr lang="ja-JP" altLang="ja-JP" sz="2400" dirty="0"/>
              <a:t>ひとりで　たべます。</a:t>
            </a:r>
            <a:endParaRPr lang="en-US" altLang="ja-JP" sz="2400" dirty="0"/>
          </a:p>
          <a:p>
            <a:pPr marL="292100" indent="0">
              <a:lnSpc>
                <a:spcPct val="100000"/>
              </a:lnSpc>
              <a:spcBef>
                <a:spcPts val="0"/>
              </a:spcBef>
              <a:buNone/>
            </a:pPr>
            <a:r>
              <a:rPr lang="en-US" altLang="ja-JP" sz="2400" dirty="0"/>
              <a:t>    </a:t>
            </a:r>
            <a:r>
              <a:rPr lang="en-US" altLang="ja-JP" sz="2000" dirty="0" err="1"/>
              <a:t>Hitori</a:t>
            </a:r>
            <a:r>
              <a:rPr lang="en-US" altLang="ja-JP" sz="2000" dirty="0"/>
              <a:t> de </a:t>
            </a:r>
            <a:r>
              <a:rPr lang="en-US" altLang="ja-JP" sz="2000" dirty="0" err="1"/>
              <a:t>tabemasu</a:t>
            </a:r>
            <a:r>
              <a:rPr lang="en-US" altLang="ja-JP" sz="2000" dirty="0"/>
              <a:t>.</a:t>
            </a:r>
          </a:p>
          <a:p>
            <a:pPr marL="292100" indent="0">
              <a:buNone/>
            </a:pPr>
            <a:endParaRPr lang="en-US" altLang="ja-JP" sz="1050" dirty="0"/>
          </a:p>
          <a:p>
            <a:pPr marL="292100" indent="0">
              <a:buNone/>
            </a:pPr>
            <a:r>
              <a:rPr lang="en-US" altLang="ja-JP" sz="2400" dirty="0" err="1"/>
              <a:t>Artikan</a:t>
            </a:r>
            <a:r>
              <a:rPr lang="en-US" altLang="ja-JP" sz="2400" dirty="0"/>
              <a:t> </a:t>
            </a:r>
            <a:r>
              <a:rPr lang="en-US" altLang="ja-JP" sz="2400" dirty="0" err="1"/>
              <a:t>kalimat</a:t>
            </a:r>
            <a:r>
              <a:rPr lang="en-US" altLang="ja-JP" sz="2400" dirty="0"/>
              <a:t> di </a:t>
            </a:r>
            <a:r>
              <a:rPr lang="en-US" altLang="ja-JP" sz="2400" dirty="0" err="1"/>
              <a:t>bawah</a:t>
            </a:r>
            <a:r>
              <a:rPr lang="en-US" altLang="ja-JP" sz="2400" dirty="0"/>
              <a:t> </a:t>
            </a:r>
            <a:r>
              <a:rPr lang="en-US" altLang="ja-JP" sz="2400" dirty="0" err="1" smtClean="0"/>
              <a:t>ini</a:t>
            </a:r>
            <a:r>
              <a:rPr lang="en-US" altLang="ja-JP" sz="2400" dirty="0" smtClean="0"/>
              <a:t>.</a:t>
            </a:r>
            <a:endParaRPr lang="en-US" altLang="ja-JP" sz="2400" dirty="0"/>
          </a:p>
          <a:p>
            <a:pPr marL="542925" indent="-250825"/>
            <a:r>
              <a:rPr lang="ja-JP" altLang="ja-JP" sz="2400" dirty="0"/>
              <a:t>カンティンで　ともだちと　ナシ・ゴレンを　たべます。</a:t>
            </a:r>
            <a:endParaRPr lang="en-US" altLang="ja-JP" sz="2400" dirty="0"/>
          </a:p>
          <a:p>
            <a:pPr marL="292100" indent="0">
              <a:spcBef>
                <a:spcPts val="600"/>
              </a:spcBef>
              <a:buNone/>
            </a:pPr>
            <a:r>
              <a:rPr lang="en-US" altLang="ja-JP" sz="2400" i="1" dirty="0"/>
              <a:t>    </a:t>
            </a:r>
            <a:r>
              <a:rPr lang="en-US" altLang="ja-JP" sz="2000" i="1" dirty="0" err="1"/>
              <a:t>Kantin</a:t>
            </a:r>
            <a:r>
              <a:rPr lang="en-US" altLang="ja-JP" sz="2000" i="1" dirty="0"/>
              <a:t> </a:t>
            </a:r>
            <a:r>
              <a:rPr lang="en-US" altLang="ja-JP" sz="2000" dirty="0"/>
              <a:t>de </a:t>
            </a:r>
            <a:r>
              <a:rPr lang="en-US" altLang="ja-JP" sz="2000" dirty="0" err="1"/>
              <a:t>tomodachi</a:t>
            </a:r>
            <a:r>
              <a:rPr lang="en-US" altLang="ja-JP" sz="2000" dirty="0"/>
              <a:t> to</a:t>
            </a:r>
            <a:r>
              <a:rPr lang="en-US" altLang="ja-JP" sz="2000" i="1" dirty="0"/>
              <a:t> </a:t>
            </a:r>
            <a:r>
              <a:rPr lang="en-US" altLang="ja-JP" sz="2000" i="1" dirty="0" err="1"/>
              <a:t>nasi</a:t>
            </a:r>
            <a:r>
              <a:rPr lang="en-US" altLang="ja-JP" sz="2000" i="1" dirty="0"/>
              <a:t> </a:t>
            </a:r>
            <a:r>
              <a:rPr lang="en-US" altLang="ja-JP" sz="2000" i="1" dirty="0" err="1"/>
              <a:t>goreng</a:t>
            </a:r>
            <a:r>
              <a:rPr lang="en-US" altLang="ja-JP" sz="2000" dirty="0"/>
              <a:t> o </a:t>
            </a:r>
            <a:r>
              <a:rPr lang="en-US" altLang="ja-JP" sz="2000" dirty="0" err="1"/>
              <a:t>tabemasu</a:t>
            </a:r>
            <a:r>
              <a:rPr lang="en-US" altLang="ja-JP" sz="2000" dirty="0"/>
              <a:t>.</a:t>
            </a:r>
            <a:endParaRPr lang="ja-JP" altLang="ja-JP" sz="2000" dirty="0"/>
          </a:p>
          <a:p>
            <a:endParaRPr lang="ja-JP" altLang="ja-JP" sz="2400" dirty="0"/>
          </a:p>
        </p:txBody>
      </p:sp>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a:stCxn id="8"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1" name="タイトル 1"/>
          <p:cNvSpPr>
            <a:spLocks noGrp="1"/>
          </p:cNvSpPr>
          <p:nvPr>
            <p:ph type="title"/>
          </p:nvPr>
        </p:nvSpPr>
        <p:spPr>
          <a:xfrm>
            <a:off x="179512" y="260648"/>
            <a:ext cx="8712968" cy="903634"/>
          </a:xfrm>
        </p:spPr>
        <p:txBody>
          <a:bodyPr>
            <a:normAutofit/>
          </a:bodyPr>
          <a:lstStyle/>
          <a:p>
            <a:r>
              <a:rPr lang="en-US" altLang="ja-JP" sz="3500" b="1" dirty="0" err="1" smtClean="0">
                <a:solidFill>
                  <a:srgbClr val="FAA61A"/>
                </a:solidFill>
                <a:latin typeface="+mn-lt"/>
              </a:rPr>
              <a:t>Rangkuman</a:t>
            </a:r>
            <a:r>
              <a:rPr lang="ja-JP" altLang="en-US" sz="3500" b="1" dirty="0">
                <a:solidFill>
                  <a:srgbClr val="FAA61A"/>
                </a:solidFill>
                <a:latin typeface="+mn-lt"/>
              </a:rPr>
              <a:t> </a:t>
            </a:r>
            <a:r>
              <a:rPr lang="en-US" altLang="ja-JP" sz="3500" b="1" dirty="0" err="1" smtClean="0">
                <a:solidFill>
                  <a:srgbClr val="FAA61A"/>
                </a:solidFill>
                <a:latin typeface="+mn-lt"/>
              </a:rPr>
              <a:t>Materi</a:t>
            </a:r>
            <a:r>
              <a:rPr lang="en-US" altLang="ja-JP" sz="3500" b="1" dirty="0" smtClean="0">
                <a:solidFill>
                  <a:srgbClr val="FAA61A"/>
                </a:solidFill>
                <a:latin typeface="+mn-lt"/>
              </a:rPr>
              <a:t> </a:t>
            </a:r>
            <a:r>
              <a:rPr lang="en-US" altLang="ja-JP" sz="3500" b="1" dirty="0" err="1" smtClean="0">
                <a:solidFill>
                  <a:srgbClr val="FAA61A"/>
                </a:solidFill>
                <a:latin typeface="+mn-lt"/>
              </a:rPr>
              <a:t>Pembelajaran</a:t>
            </a:r>
            <a:r>
              <a:rPr lang="en-US" altLang="ja-JP" sz="3500" b="1" dirty="0" smtClean="0">
                <a:solidFill>
                  <a:srgbClr val="FAA61A"/>
                </a:solidFill>
                <a:latin typeface="+mn-lt"/>
              </a:rPr>
              <a:t> </a:t>
            </a:r>
            <a:r>
              <a:rPr lang="ja-JP" altLang="en-US" sz="3500" dirty="0" smtClean="0">
                <a:latin typeface="+mn-lt"/>
              </a:rPr>
              <a:t>②</a:t>
            </a:r>
            <a:endParaRPr kumimoji="1" lang="ja-JP" altLang="en-US" sz="3500" dirty="0">
              <a:latin typeface="+mn-lt"/>
            </a:endParaRPr>
          </a:p>
        </p:txBody>
      </p:sp>
    </p:spTree>
    <p:extLst>
      <p:ext uri="{BB962C8B-B14F-4D97-AF65-F5344CB8AC3E}">
        <p14:creationId xmlns:p14="http://schemas.microsoft.com/office/powerpoint/2010/main" val="4038863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971600" y="4149080"/>
            <a:ext cx="7200800" cy="1440160"/>
          </a:xfrm>
          <a:noFill/>
        </p:spPr>
        <p:txBody>
          <a:bodyPr>
            <a:noAutofit/>
          </a:bodyPr>
          <a:lstStyle/>
          <a:p>
            <a:pPr marL="0" indent="0" algn="just">
              <a:lnSpc>
                <a:spcPct val="110000"/>
              </a:lnSpc>
              <a:buNone/>
            </a:pPr>
            <a:r>
              <a:rPr lang="en-US" altLang="ja-JP" dirty="0" err="1">
                <a:ea typeface="Arial Unicode MS" panose="020B0604020202020204" pitchFamily="50" charset="-128"/>
                <a:cs typeface="Arial Unicode MS" panose="020B0604020202020204" pitchFamily="50" charset="-128"/>
              </a:rPr>
              <a:t>Apa</a:t>
            </a:r>
            <a:r>
              <a:rPr lang="en-US" altLang="ja-JP" dirty="0">
                <a:ea typeface="Arial Unicode MS" panose="020B0604020202020204" pitchFamily="50" charset="-128"/>
                <a:cs typeface="Arial Unicode MS" panose="020B0604020202020204" pitchFamily="50" charset="-128"/>
              </a:rPr>
              <a:t>, di mana </a:t>
            </a:r>
            <a:r>
              <a:rPr lang="en-US" altLang="ja-JP" dirty="0" err="1">
                <a:ea typeface="Arial Unicode MS" panose="020B0604020202020204" pitchFamily="50" charset="-128"/>
                <a:cs typeface="Arial Unicode MS" panose="020B0604020202020204" pitchFamily="50" charset="-128"/>
              </a:rPr>
              <a:t>dan</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dengan</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siapa</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makan</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siang</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dilakukan</a:t>
            </a:r>
            <a:r>
              <a:rPr lang="en-US" altLang="ja-JP" dirty="0">
                <a:ea typeface="Arial Unicode MS" panose="020B0604020202020204" pitchFamily="50" charset="-128"/>
                <a:cs typeface="Arial Unicode MS" panose="020B0604020202020204" pitchFamily="50" charset="-128"/>
              </a:rPr>
              <a:t>? Mari </a:t>
            </a:r>
            <a:r>
              <a:rPr lang="en-US" altLang="ja-JP" dirty="0" err="1">
                <a:ea typeface="Arial Unicode MS" panose="020B0604020202020204" pitchFamily="50" charset="-128"/>
                <a:cs typeface="Arial Unicode MS" panose="020B0604020202020204" pitchFamily="50" charset="-128"/>
              </a:rPr>
              <a:t>kita</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mempelajari</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bagaimana</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mengutarakannya</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dalam</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bahasa</a:t>
            </a:r>
            <a:r>
              <a:rPr lang="en-US" altLang="ja-JP" dirty="0">
                <a:ea typeface="Arial Unicode MS" panose="020B0604020202020204" pitchFamily="50" charset="-128"/>
                <a:cs typeface="Arial Unicode MS" panose="020B0604020202020204" pitchFamily="50" charset="-128"/>
              </a:rPr>
              <a:t> </a:t>
            </a:r>
            <a:r>
              <a:rPr lang="en-US" altLang="ja-JP" dirty="0" err="1">
                <a:ea typeface="Arial Unicode MS" panose="020B0604020202020204" pitchFamily="50" charset="-128"/>
                <a:cs typeface="Arial Unicode MS" panose="020B0604020202020204" pitchFamily="50" charset="-128"/>
              </a:rPr>
              <a:t>Jepang</a:t>
            </a:r>
            <a:r>
              <a:rPr lang="en-US" altLang="ja-JP" dirty="0">
                <a:ea typeface="Arial Unicode MS" panose="020B0604020202020204" pitchFamily="50" charset="-128"/>
                <a:cs typeface="Arial Unicode MS" panose="020B0604020202020204" pitchFamily="50" charset="-128"/>
              </a:rPr>
              <a:t>.</a:t>
            </a:r>
          </a:p>
        </p:txBody>
      </p:sp>
      <p:grpSp>
        <p:nvGrpSpPr>
          <p:cNvPr id="8" name="グループ化 7"/>
          <p:cNvGrpSpPr/>
          <p:nvPr/>
        </p:nvGrpSpPr>
        <p:grpSpPr>
          <a:xfrm>
            <a:off x="35496" y="131193"/>
            <a:ext cx="9110484" cy="378668"/>
            <a:chOff x="35496" y="131193"/>
            <a:chExt cx="9110484" cy="378668"/>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a:stCxn id="2052"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030" y="1988840"/>
            <a:ext cx="50482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015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539552" y="1484784"/>
            <a:ext cx="7992888" cy="5112568"/>
          </a:xfrm>
        </p:spPr>
        <p:txBody>
          <a:bodyPr>
            <a:normAutofit/>
          </a:bodyPr>
          <a:lstStyle/>
          <a:p>
            <a:pPr marL="0" lvl="0" indent="0">
              <a:spcAft>
                <a:spcPts val="1200"/>
              </a:spcAft>
              <a:buNone/>
            </a:pPr>
            <a:r>
              <a:rPr lang="en-US" altLang="ja-JP" dirty="0"/>
              <a:t>(4)</a:t>
            </a:r>
            <a:r>
              <a:rPr lang="ja-JP" altLang="en-US" dirty="0"/>
              <a:t>　</a:t>
            </a:r>
            <a:r>
              <a:rPr lang="en-US" altLang="ja-JP" dirty="0" err="1"/>
              <a:t>Mengajak</a:t>
            </a:r>
            <a:r>
              <a:rPr lang="en-US" altLang="ja-JP" dirty="0"/>
              <a:t>/</a:t>
            </a:r>
            <a:r>
              <a:rPr lang="en-US" altLang="ja-JP" dirty="0" err="1"/>
              <a:t>menerima</a:t>
            </a:r>
            <a:r>
              <a:rPr lang="en-US" altLang="ja-JP" dirty="0"/>
              <a:t> </a:t>
            </a:r>
            <a:r>
              <a:rPr lang="en-US" altLang="ja-JP" dirty="0" err="1"/>
              <a:t>ajakan</a:t>
            </a:r>
            <a:r>
              <a:rPr lang="en-US" altLang="ja-JP" dirty="0"/>
              <a:t> .</a:t>
            </a:r>
          </a:p>
          <a:p>
            <a:pPr marL="704850" indent="-342900"/>
            <a:r>
              <a:rPr lang="ja-JP" altLang="ja-JP" sz="2400" dirty="0"/>
              <a:t>いっしょに　たべませんか。</a:t>
            </a:r>
            <a:endParaRPr lang="en-US" altLang="ja-JP" sz="2400" dirty="0"/>
          </a:p>
          <a:p>
            <a:pPr marL="719138" indent="0">
              <a:lnSpc>
                <a:spcPct val="100000"/>
              </a:lnSpc>
              <a:spcBef>
                <a:spcPts val="0"/>
              </a:spcBef>
              <a:buNone/>
            </a:pPr>
            <a:r>
              <a:rPr lang="en-US" altLang="ja-JP" sz="2000" dirty="0" err="1"/>
              <a:t>Isshoni</a:t>
            </a:r>
            <a:r>
              <a:rPr lang="en-US" altLang="ja-JP" sz="2000" dirty="0"/>
              <a:t> </a:t>
            </a:r>
            <a:r>
              <a:rPr lang="en-US" altLang="ja-JP" sz="2000" dirty="0" err="1"/>
              <a:t>tabemasen</a:t>
            </a:r>
            <a:r>
              <a:rPr lang="en-US" altLang="ja-JP" sz="2000" dirty="0"/>
              <a:t> </a:t>
            </a:r>
            <a:r>
              <a:rPr lang="en-US" altLang="ja-JP" sz="2000" dirty="0" err="1"/>
              <a:t>ka</a:t>
            </a:r>
            <a:r>
              <a:rPr lang="en-US" altLang="ja-JP" sz="2000" dirty="0"/>
              <a:t>.</a:t>
            </a:r>
            <a:r>
              <a:rPr lang="ja-JP" altLang="en-US" sz="2400" dirty="0"/>
              <a:t>　</a:t>
            </a:r>
            <a:endParaRPr lang="en-US" altLang="ja-JP" sz="2400" dirty="0"/>
          </a:p>
          <a:p>
            <a:pPr marL="704850" indent="-342900">
              <a:spcBef>
                <a:spcPts val="1800"/>
              </a:spcBef>
            </a:pPr>
            <a:r>
              <a:rPr lang="ja-JP" altLang="ja-JP" sz="2400" dirty="0" smtClean="0"/>
              <a:t>―</a:t>
            </a:r>
            <a:r>
              <a:rPr lang="en-US" altLang="ja-JP" sz="2400" dirty="0" smtClean="0"/>
              <a:t>  </a:t>
            </a:r>
            <a:r>
              <a:rPr lang="ja-JP" altLang="ja-JP" sz="2400" dirty="0" smtClean="0"/>
              <a:t>いい</a:t>
            </a:r>
            <a:r>
              <a:rPr lang="ja-JP" altLang="ja-JP" sz="2400" dirty="0"/>
              <a:t>ですね。たべましょう。</a:t>
            </a:r>
            <a:endParaRPr lang="en-US" altLang="ja-JP" sz="2400" dirty="0"/>
          </a:p>
          <a:p>
            <a:pPr marL="719138" indent="0">
              <a:lnSpc>
                <a:spcPct val="100000"/>
              </a:lnSpc>
              <a:spcBef>
                <a:spcPts val="0"/>
              </a:spcBef>
              <a:buNone/>
            </a:pPr>
            <a:r>
              <a:rPr lang="en-US" altLang="ja-JP" sz="2400" dirty="0" smtClean="0"/>
              <a:t>      </a:t>
            </a:r>
            <a:r>
              <a:rPr lang="en-US" altLang="ja-JP" sz="2000" dirty="0" smtClean="0"/>
              <a:t>Ii </a:t>
            </a:r>
            <a:r>
              <a:rPr lang="en-US" altLang="ja-JP" sz="2000" dirty="0" err="1"/>
              <a:t>desu</a:t>
            </a:r>
            <a:r>
              <a:rPr lang="en-US" altLang="ja-JP" sz="2000" dirty="0"/>
              <a:t> </a:t>
            </a:r>
            <a:r>
              <a:rPr lang="en-US" altLang="ja-JP" sz="2000" dirty="0" smtClean="0"/>
              <a:t>ne.</a:t>
            </a:r>
            <a:r>
              <a:rPr lang="ja-JP" altLang="en-US" sz="2000" dirty="0"/>
              <a:t> </a:t>
            </a:r>
            <a:r>
              <a:rPr lang="en-US" altLang="ja-JP" sz="2000" dirty="0" err="1" smtClean="0"/>
              <a:t>Tabemashou</a:t>
            </a:r>
            <a:r>
              <a:rPr lang="en-US" altLang="ja-JP" sz="2000" dirty="0"/>
              <a:t>.</a:t>
            </a:r>
            <a:endParaRPr lang="ja-JP" altLang="ja-JP" sz="2000" dirty="0"/>
          </a:p>
          <a:p>
            <a:endParaRPr lang="ja-JP" altLang="ja-JP" sz="2400"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a:stCxn id="8"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2" name="タイトル 1"/>
          <p:cNvSpPr>
            <a:spLocks noGrp="1"/>
          </p:cNvSpPr>
          <p:nvPr>
            <p:ph type="title"/>
          </p:nvPr>
        </p:nvSpPr>
        <p:spPr>
          <a:xfrm>
            <a:off x="179512" y="260648"/>
            <a:ext cx="8712968" cy="903634"/>
          </a:xfrm>
        </p:spPr>
        <p:txBody>
          <a:bodyPr>
            <a:normAutofit/>
          </a:bodyPr>
          <a:lstStyle/>
          <a:p>
            <a:r>
              <a:rPr lang="en-US" altLang="ja-JP" sz="3500" b="1" dirty="0" err="1" smtClean="0">
                <a:solidFill>
                  <a:srgbClr val="FAA61A"/>
                </a:solidFill>
                <a:latin typeface="+mn-lt"/>
              </a:rPr>
              <a:t>Rangkuman</a:t>
            </a:r>
            <a:r>
              <a:rPr lang="ja-JP" altLang="en-US" sz="3500" b="1" dirty="0">
                <a:solidFill>
                  <a:srgbClr val="FAA61A"/>
                </a:solidFill>
                <a:latin typeface="+mn-lt"/>
              </a:rPr>
              <a:t> </a:t>
            </a:r>
            <a:r>
              <a:rPr lang="en-US" altLang="ja-JP" sz="3500" b="1" dirty="0" err="1" smtClean="0">
                <a:solidFill>
                  <a:srgbClr val="FAA61A"/>
                </a:solidFill>
                <a:latin typeface="+mn-lt"/>
              </a:rPr>
              <a:t>Materi</a:t>
            </a:r>
            <a:r>
              <a:rPr lang="en-US" altLang="ja-JP" sz="3500" b="1" dirty="0" smtClean="0">
                <a:solidFill>
                  <a:srgbClr val="FAA61A"/>
                </a:solidFill>
                <a:latin typeface="+mn-lt"/>
              </a:rPr>
              <a:t> </a:t>
            </a:r>
            <a:r>
              <a:rPr lang="en-US" altLang="ja-JP" sz="3500" b="1" dirty="0" err="1" smtClean="0">
                <a:solidFill>
                  <a:srgbClr val="FAA61A"/>
                </a:solidFill>
                <a:latin typeface="+mn-lt"/>
              </a:rPr>
              <a:t>Pembelajaran</a:t>
            </a:r>
            <a:r>
              <a:rPr lang="en-US" altLang="ja-JP" sz="3500" b="1" dirty="0" smtClean="0">
                <a:solidFill>
                  <a:srgbClr val="FAA61A"/>
                </a:solidFill>
                <a:latin typeface="+mn-lt"/>
              </a:rPr>
              <a:t> </a:t>
            </a:r>
            <a:r>
              <a:rPr lang="ja-JP" altLang="en-US" sz="3500" dirty="0" smtClean="0">
                <a:latin typeface="+mn-lt"/>
              </a:rPr>
              <a:t>③</a:t>
            </a:r>
            <a:endParaRPr kumimoji="1" lang="ja-JP" altLang="en-US" sz="3500" dirty="0">
              <a:latin typeface="+mn-lt"/>
            </a:endParaRPr>
          </a:p>
        </p:txBody>
      </p:sp>
    </p:spTree>
    <p:extLst>
      <p:ext uri="{BB962C8B-B14F-4D97-AF65-F5344CB8AC3E}">
        <p14:creationId xmlns:p14="http://schemas.microsoft.com/office/powerpoint/2010/main" val="415215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7" name="グループ化 6"/>
          <p:cNvGrpSpPr/>
          <p:nvPr/>
        </p:nvGrpSpPr>
        <p:grpSpPr>
          <a:xfrm>
            <a:off x="35496" y="131193"/>
            <a:ext cx="9110484" cy="378668"/>
            <a:chOff x="35496" y="131193"/>
            <a:chExt cx="9110484" cy="378668"/>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a:stCxn id="12"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527" y="3171254"/>
            <a:ext cx="3302657" cy="54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916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140953" y="260648"/>
            <a:ext cx="5079119" cy="1080000"/>
          </a:xfrm>
        </p:spPr>
        <p:txBody>
          <a:bodyPr>
            <a:normAutofit/>
          </a:bodyPr>
          <a:lstStyle/>
          <a:p>
            <a:r>
              <a:rPr lang="ja-JP" altLang="en-US" sz="3500" dirty="0" smtClean="0">
                <a:latin typeface="ＭＳ Ｐゴシック 見出し"/>
              </a:rPr>
              <a:t>きいて　いいましょう　</a:t>
            </a:r>
            <a:r>
              <a:rPr lang="en-US" altLang="ja-JP" sz="3500" dirty="0" smtClean="0">
                <a:latin typeface="ＭＳ Ｐゴシック 見出し"/>
              </a:rPr>
              <a:t>1</a:t>
            </a:r>
            <a:r>
              <a:rPr lang="ja-JP" altLang="en-US" sz="3500" dirty="0" smtClean="0">
                <a:latin typeface="ＭＳ Ｐゴシック 見出し"/>
              </a:rPr>
              <a:t>　</a:t>
            </a:r>
            <a:endParaRPr kumimoji="1" lang="ja-JP" altLang="en-US" sz="3500" dirty="0">
              <a:latin typeface="ＭＳ Ｐゴシック 見出し"/>
            </a:endParaRPr>
          </a:p>
        </p:txBody>
      </p:sp>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pic>
        <p:nvPicPr>
          <p:cNvPr id="14" name="110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extLst>
              <a:ext uri="{28A0092B-C50C-407E-A947-70E740481C1C}">
                <a14:useLocalDpi xmlns:a14="http://schemas.microsoft.com/office/drawing/2010/main" val="0"/>
              </a:ext>
            </a:extLst>
          </a:blip>
          <a:stretch>
            <a:fillRect/>
          </a:stretch>
        </p:blipFill>
        <p:spPr>
          <a:xfrm>
            <a:off x="971640" y="1196792"/>
            <a:ext cx="360000" cy="360000"/>
          </a:xfrm>
          <a:prstGeom prst="rect">
            <a:avLst/>
          </a:prstGeom>
        </p:spPr>
      </p:pic>
      <p:pic>
        <p:nvPicPr>
          <p:cNvPr id="18" name="1101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extLst>
              <a:ext uri="{28A0092B-C50C-407E-A947-70E740481C1C}">
                <a14:useLocalDpi xmlns:a14="http://schemas.microsoft.com/office/drawing/2010/main" val="0"/>
              </a:ext>
            </a:extLst>
          </a:blip>
          <a:stretch>
            <a:fillRect/>
          </a:stretch>
        </p:blipFill>
        <p:spPr>
          <a:xfrm>
            <a:off x="3851960" y="1196792"/>
            <a:ext cx="360000" cy="360000"/>
          </a:xfrm>
          <a:prstGeom prst="rect">
            <a:avLst/>
          </a:prstGeom>
        </p:spPr>
      </p:pic>
      <p:pic>
        <p:nvPicPr>
          <p:cNvPr id="19" name="1101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extLst>
              <a:ext uri="{28A0092B-C50C-407E-A947-70E740481C1C}">
                <a14:useLocalDpi xmlns:a14="http://schemas.microsoft.com/office/drawing/2010/main" val="0"/>
              </a:ext>
            </a:extLst>
          </a:blip>
          <a:stretch>
            <a:fillRect/>
          </a:stretch>
        </p:blipFill>
        <p:spPr>
          <a:xfrm>
            <a:off x="6732240" y="1196752"/>
            <a:ext cx="360000" cy="360000"/>
          </a:xfrm>
          <a:prstGeom prst="rect">
            <a:avLst/>
          </a:prstGeom>
        </p:spPr>
      </p:pic>
      <p:pic>
        <p:nvPicPr>
          <p:cNvPr id="5" name="080105.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extLst>
              <a:ext uri="{28A0092B-C50C-407E-A947-70E740481C1C}">
                <a14:useLocalDpi xmlns:a14="http://schemas.microsoft.com/office/drawing/2010/main" val="0"/>
              </a:ext>
            </a:extLst>
          </a:blip>
          <a:stretch>
            <a:fillRect/>
          </a:stretch>
        </p:blipFill>
        <p:spPr>
          <a:xfrm>
            <a:off x="3851920" y="3789040"/>
            <a:ext cx="360000" cy="360000"/>
          </a:xfrm>
          <a:prstGeom prst="rect">
            <a:avLst/>
          </a:prstGeom>
        </p:spPr>
      </p:pic>
      <p:pic>
        <p:nvPicPr>
          <p:cNvPr id="6" name="080104.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cstate="print">
            <a:extLst>
              <a:ext uri="{28A0092B-C50C-407E-A947-70E740481C1C}">
                <a14:useLocalDpi xmlns:a14="http://schemas.microsoft.com/office/drawing/2010/main" val="0"/>
              </a:ext>
            </a:extLst>
          </a:blip>
          <a:stretch>
            <a:fillRect/>
          </a:stretch>
        </p:blipFill>
        <p:spPr>
          <a:xfrm>
            <a:off x="971600" y="3789080"/>
            <a:ext cx="360000" cy="360000"/>
          </a:xfrm>
          <a:prstGeom prst="rect">
            <a:avLst/>
          </a:prstGeom>
        </p:spPr>
      </p:pic>
      <p:pic>
        <p:nvPicPr>
          <p:cNvPr id="8" name="08010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cstate="print">
            <a:extLst>
              <a:ext uri="{28A0092B-C50C-407E-A947-70E740481C1C}">
                <a14:useLocalDpi xmlns:a14="http://schemas.microsoft.com/office/drawing/2010/main" val="0"/>
              </a:ext>
            </a:extLst>
          </a:blip>
          <a:stretch>
            <a:fillRect/>
          </a:stretch>
        </p:blipFill>
        <p:spPr>
          <a:xfrm>
            <a:off x="6732240" y="3789040"/>
            <a:ext cx="360000" cy="360000"/>
          </a:xfrm>
          <a:prstGeom prst="rect">
            <a:avLst/>
          </a:prstGeom>
        </p:spPr>
      </p:pic>
      <p:grpSp>
        <p:nvGrpSpPr>
          <p:cNvPr id="31" name="グループ化 30"/>
          <p:cNvGrpSpPr/>
          <p:nvPr/>
        </p:nvGrpSpPr>
        <p:grpSpPr>
          <a:xfrm>
            <a:off x="35496" y="131193"/>
            <a:ext cx="9110484" cy="378668"/>
            <a:chOff x="35496" y="131193"/>
            <a:chExt cx="9110484" cy="378668"/>
          </a:xfrm>
        </p:grpSpPr>
        <p:pic>
          <p:nvPicPr>
            <p:cNvPr id="33"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直線コネクタ 34"/>
            <p:cNvCxnSpPr>
              <a:stCxn id="33"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3075"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9091" y="1533862"/>
            <a:ext cx="1831189" cy="156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98462" y="1533862"/>
            <a:ext cx="1818109" cy="158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06283" y="1540403"/>
            <a:ext cx="1837729" cy="158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6406" y="4143227"/>
            <a:ext cx="1805030" cy="156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58746" y="4126615"/>
            <a:ext cx="1824649" cy="157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39741" y="4149767"/>
            <a:ext cx="1837729" cy="156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角丸四角形 15"/>
          <p:cNvSpPr/>
          <p:nvPr/>
        </p:nvSpPr>
        <p:spPr>
          <a:xfrm>
            <a:off x="3203848" y="131975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2</a:t>
            </a:r>
            <a:endParaRPr kumimoji="1" lang="ja-JP" altLang="en-US" sz="2400" dirty="0"/>
          </a:p>
        </p:txBody>
      </p:sp>
      <p:sp>
        <p:nvSpPr>
          <p:cNvPr id="15" name="角丸四角形 14"/>
          <p:cNvSpPr/>
          <p:nvPr/>
        </p:nvSpPr>
        <p:spPr>
          <a:xfrm>
            <a:off x="347623" y="131975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17" name="角丸四角形 16"/>
          <p:cNvSpPr/>
          <p:nvPr/>
        </p:nvSpPr>
        <p:spPr>
          <a:xfrm>
            <a:off x="6125955" y="131975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3</a:t>
            </a:r>
            <a:endParaRPr kumimoji="1" lang="ja-JP" altLang="en-US" sz="2400" dirty="0"/>
          </a:p>
        </p:txBody>
      </p:sp>
      <p:sp>
        <p:nvSpPr>
          <p:cNvPr id="32" name="角丸四角形 31"/>
          <p:cNvSpPr/>
          <p:nvPr/>
        </p:nvSpPr>
        <p:spPr>
          <a:xfrm>
            <a:off x="347623" y="389705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4</a:t>
            </a:r>
            <a:endParaRPr kumimoji="1" lang="ja-JP" altLang="en-US" sz="2400" dirty="0"/>
          </a:p>
        </p:txBody>
      </p:sp>
      <p:sp>
        <p:nvSpPr>
          <p:cNvPr id="37" name="角丸四角形 36"/>
          <p:cNvSpPr/>
          <p:nvPr/>
        </p:nvSpPr>
        <p:spPr>
          <a:xfrm>
            <a:off x="3203848" y="387895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5</a:t>
            </a:r>
            <a:endParaRPr kumimoji="1" lang="ja-JP" altLang="en-US" sz="2400" dirty="0"/>
          </a:p>
        </p:txBody>
      </p:sp>
      <p:sp>
        <p:nvSpPr>
          <p:cNvPr id="41" name="角丸四角形 40"/>
          <p:cNvSpPr/>
          <p:nvPr/>
        </p:nvSpPr>
        <p:spPr>
          <a:xfrm>
            <a:off x="6125955" y="388900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6</a:t>
            </a:r>
            <a:endParaRPr kumimoji="1" lang="ja-JP" altLang="en-US" sz="2400" dirty="0"/>
          </a:p>
        </p:txBody>
      </p:sp>
      <p:sp>
        <p:nvSpPr>
          <p:cNvPr id="27" name="正方形/長方形 26"/>
          <p:cNvSpPr/>
          <p:nvPr/>
        </p:nvSpPr>
        <p:spPr>
          <a:xfrm>
            <a:off x="637858" y="2996695"/>
            <a:ext cx="2062126"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ミー・アヤム</a:t>
            </a:r>
            <a:endParaRPr lang="en-US" altLang="ja-JP" sz="2400" dirty="0">
              <a:solidFill>
                <a:schemeClr val="tx1"/>
              </a:solidFill>
            </a:endParaRPr>
          </a:p>
          <a:p>
            <a:pPr algn="ctr"/>
            <a:r>
              <a:rPr lang="en-US" altLang="ja-JP" sz="2000" dirty="0" smtClean="0">
                <a:solidFill>
                  <a:schemeClr val="tx1"/>
                </a:solidFill>
              </a:rPr>
              <a:t>mi </a:t>
            </a:r>
            <a:r>
              <a:rPr lang="en-US" altLang="ja-JP" sz="2000" dirty="0" err="1">
                <a:solidFill>
                  <a:schemeClr val="tx1"/>
                </a:solidFill>
              </a:rPr>
              <a:t>ayam</a:t>
            </a:r>
            <a:endParaRPr kumimoji="1" lang="ja-JP" altLang="en-US" sz="2000" dirty="0">
              <a:solidFill>
                <a:schemeClr val="tx1"/>
              </a:solidFill>
            </a:endParaRPr>
          </a:p>
        </p:txBody>
      </p:sp>
      <p:sp>
        <p:nvSpPr>
          <p:cNvPr id="22" name="正方形/長方形 21"/>
          <p:cNvSpPr/>
          <p:nvPr/>
        </p:nvSpPr>
        <p:spPr>
          <a:xfrm>
            <a:off x="3634670" y="2996952"/>
            <a:ext cx="1945691"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ミー・ゴレン</a:t>
            </a:r>
            <a:endParaRPr lang="en-US" altLang="ja-JP" sz="2400" dirty="0">
              <a:solidFill>
                <a:schemeClr val="tx1"/>
              </a:solidFill>
            </a:endParaRPr>
          </a:p>
          <a:p>
            <a:pPr algn="ctr"/>
            <a:r>
              <a:rPr lang="en-US" altLang="ja-JP" sz="2000" dirty="0">
                <a:solidFill>
                  <a:schemeClr val="tx1"/>
                </a:solidFill>
              </a:rPr>
              <a:t>m</a:t>
            </a:r>
            <a:r>
              <a:rPr lang="en-US" altLang="ja-JP" sz="2000" dirty="0" smtClean="0">
                <a:solidFill>
                  <a:schemeClr val="tx1"/>
                </a:solidFill>
              </a:rPr>
              <a:t>i </a:t>
            </a:r>
            <a:r>
              <a:rPr lang="en-US" altLang="ja-JP" sz="2000" dirty="0" err="1">
                <a:solidFill>
                  <a:schemeClr val="tx1"/>
                </a:solidFill>
              </a:rPr>
              <a:t>goreng</a:t>
            </a:r>
            <a:endParaRPr kumimoji="1" lang="ja-JP" altLang="en-US" sz="2000" dirty="0">
              <a:solidFill>
                <a:schemeClr val="tx1"/>
              </a:solidFill>
            </a:endParaRPr>
          </a:p>
        </p:txBody>
      </p:sp>
      <p:sp>
        <p:nvSpPr>
          <p:cNvPr id="21" name="正方形/長方形 20"/>
          <p:cNvSpPr/>
          <p:nvPr/>
        </p:nvSpPr>
        <p:spPr>
          <a:xfrm>
            <a:off x="6500003" y="2996695"/>
            <a:ext cx="2050288"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ミー・バソ</a:t>
            </a:r>
            <a:endParaRPr lang="en-US" altLang="ja-JP" sz="2400" dirty="0">
              <a:solidFill>
                <a:schemeClr val="tx1"/>
              </a:solidFill>
            </a:endParaRPr>
          </a:p>
          <a:p>
            <a:pPr algn="ctr"/>
            <a:r>
              <a:rPr lang="en-US" altLang="ja-JP" sz="2000" dirty="0">
                <a:solidFill>
                  <a:schemeClr val="tx1"/>
                </a:solidFill>
              </a:rPr>
              <a:t>m</a:t>
            </a:r>
            <a:r>
              <a:rPr kumimoji="1" lang="en-US" altLang="ja-JP" sz="2000" dirty="0" smtClean="0">
                <a:solidFill>
                  <a:schemeClr val="tx1"/>
                </a:solidFill>
              </a:rPr>
              <a:t>i </a:t>
            </a:r>
            <a:r>
              <a:rPr kumimoji="1" lang="en-US" altLang="ja-JP" sz="2000" dirty="0" err="1">
                <a:solidFill>
                  <a:schemeClr val="tx1"/>
                </a:solidFill>
              </a:rPr>
              <a:t>baso</a:t>
            </a:r>
            <a:endParaRPr kumimoji="1" lang="ja-JP" altLang="en-US" sz="2000" dirty="0">
              <a:solidFill>
                <a:schemeClr val="tx1"/>
              </a:solidFill>
            </a:endParaRPr>
          </a:p>
        </p:txBody>
      </p:sp>
      <p:sp>
        <p:nvSpPr>
          <p:cNvPr id="34" name="正方形/長方形 33"/>
          <p:cNvSpPr/>
          <p:nvPr/>
        </p:nvSpPr>
        <p:spPr>
          <a:xfrm>
            <a:off x="546866" y="5604771"/>
            <a:ext cx="2244110"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アヤム・ゴレン</a:t>
            </a:r>
            <a:endParaRPr lang="en-US" altLang="ja-JP" sz="2400" dirty="0">
              <a:solidFill>
                <a:schemeClr val="tx1"/>
              </a:solidFill>
            </a:endParaRPr>
          </a:p>
          <a:p>
            <a:pPr algn="ctr"/>
            <a:r>
              <a:rPr lang="en-US" altLang="ja-JP" sz="2000" dirty="0" err="1">
                <a:solidFill>
                  <a:schemeClr val="tx1"/>
                </a:solidFill>
              </a:rPr>
              <a:t>a</a:t>
            </a:r>
            <a:r>
              <a:rPr lang="en-US" altLang="ja-JP" sz="2000" dirty="0" err="1" smtClean="0">
                <a:solidFill>
                  <a:schemeClr val="tx1"/>
                </a:solidFill>
              </a:rPr>
              <a:t>yam</a:t>
            </a:r>
            <a:r>
              <a:rPr lang="en-US" altLang="ja-JP" sz="2000" dirty="0" smtClean="0">
                <a:solidFill>
                  <a:schemeClr val="tx1"/>
                </a:solidFill>
              </a:rPr>
              <a:t> </a:t>
            </a:r>
            <a:r>
              <a:rPr lang="en-US" altLang="ja-JP" sz="2000" dirty="0" err="1">
                <a:solidFill>
                  <a:schemeClr val="tx1"/>
                </a:solidFill>
              </a:rPr>
              <a:t>goreng</a:t>
            </a:r>
            <a:endParaRPr kumimoji="1" lang="ja-JP" altLang="en-US" sz="2000" dirty="0">
              <a:solidFill>
                <a:schemeClr val="tx1"/>
              </a:solidFill>
            </a:endParaRPr>
          </a:p>
        </p:txBody>
      </p:sp>
      <p:sp>
        <p:nvSpPr>
          <p:cNvPr id="38" name="正方形/長方形 37"/>
          <p:cNvSpPr/>
          <p:nvPr/>
        </p:nvSpPr>
        <p:spPr>
          <a:xfrm>
            <a:off x="3528471" y="5604771"/>
            <a:ext cx="2158089"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ナシ・ゴレン</a:t>
            </a:r>
            <a:endParaRPr kumimoji="1" lang="en-US" altLang="ja-JP" sz="2400" dirty="0">
              <a:solidFill>
                <a:schemeClr val="tx1"/>
              </a:solidFill>
            </a:endParaRPr>
          </a:p>
          <a:p>
            <a:pPr algn="ctr"/>
            <a:r>
              <a:rPr lang="en-US" altLang="ja-JP" sz="2000" dirty="0" err="1">
                <a:solidFill>
                  <a:schemeClr val="tx1"/>
                </a:solidFill>
              </a:rPr>
              <a:t>n</a:t>
            </a:r>
            <a:r>
              <a:rPr lang="en-US" altLang="ja-JP" sz="2000" dirty="0" err="1" smtClean="0">
                <a:solidFill>
                  <a:schemeClr val="tx1"/>
                </a:solidFill>
              </a:rPr>
              <a:t>asi</a:t>
            </a:r>
            <a:r>
              <a:rPr lang="en-US" altLang="ja-JP" sz="2000" dirty="0" smtClean="0">
                <a:solidFill>
                  <a:schemeClr val="tx1"/>
                </a:solidFill>
              </a:rPr>
              <a:t> </a:t>
            </a:r>
            <a:r>
              <a:rPr lang="en-US" altLang="ja-JP" sz="2000" dirty="0" err="1">
                <a:solidFill>
                  <a:schemeClr val="tx1"/>
                </a:solidFill>
              </a:rPr>
              <a:t>goreng</a:t>
            </a:r>
            <a:endParaRPr kumimoji="1" lang="ja-JP" altLang="en-US" sz="2000" dirty="0">
              <a:solidFill>
                <a:schemeClr val="tx1"/>
              </a:solidFill>
            </a:endParaRPr>
          </a:p>
        </p:txBody>
      </p:sp>
      <p:sp>
        <p:nvSpPr>
          <p:cNvPr id="42" name="正方形/長方形 41"/>
          <p:cNvSpPr/>
          <p:nvPr/>
        </p:nvSpPr>
        <p:spPr>
          <a:xfrm>
            <a:off x="6806691" y="5604771"/>
            <a:ext cx="1503828"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パン</a:t>
            </a:r>
            <a:endParaRPr lang="en-US" altLang="ja-JP" sz="2400" dirty="0">
              <a:solidFill>
                <a:schemeClr val="tx1"/>
              </a:solidFill>
            </a:endParaRPr>
          </a:p>
          <a:p>
            <a:pPr algn="ctr"/>
            <a:r>
              <a:rPr lang="en-US" altLang="ja-JP" sz="2000" dirty="0">
                <a:solidFill>
                  <a:schemeClr val="tx1"/>
                </a:solidFill>
              </a:rPr>
              <a:t>p</a:t>
            </a:r>
            <a:r>
              <a:rPr kumimoji="1" lang="en-US" altLang="ja-JP" sz="2000" dirty="0" smtClean="0">
                <a:solidFill>
                  <a:schemeClr val="tx1"/>
                </a:solidFill>
              </a:rPr>
              <a:t>an</a:t>
            </a:r>
            <a:endParaRPr kumimoji="1" lang="ja-JP" altLang="en-US" sz="2000" dirty="0">
              <a:solidFill>
                <a:schemeClr val="tx1"/>
              </a:solidFill>
            </a:endParaRPr>
          </a:p>
        </p:txBody>
      </p:sp>
      <p:pic>
        <p:nvPicPr>
          <p:cNvPr id="4" name="080100.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cstate="print">
            <a:extLst>
              <a:ext uri="{28A0092B-C50C-407E-A947-70E740481C1C}">
                <a14:useLocalDpi xmlns:a14="http://schemas.microsoft.com/office/drawing/2010/main" val="0"/>
              </a:ext>
            </a:extLst>
          </a:blip>
          <a:stretch>
            <a:fillRect/>
          </a:stretch>
        </p:blipFill>
        <p:spPr>
          <a:xfrm>
            <a:off x="4644008" y="548680"/>
            <a:ext cx="504056" cy="487362"/>
          </a:xfrm>
          <a:prstGeom prst="rect">
            <a:avLst/>
          </a:prstGeom>
        </p:spPr>
      </p:pic>
    </p:spTree>
    <p:extLst>
      <p:ext uri="{BB962C8B-B14F-4D97-AF65-F5344CB8AC3E}">
        <p14:creationId xmlns:p14="http://schemas.microsoft.com/office/powerpoint/2010/main" val="34853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5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4"/>
                </p:tgtEl>
              </p:cMediaNode>
            </p:audio>
            <p:audio>
              <p:cMediaNode vol="80000">
                <p:cTn id="39" fill="hold" display="0">
                  <p:stCondLst>
                    <p:cond delay="indefinite"/>
                  </p:stCondLst>
                  <p:endCondLst>
                    <p:cond evt="onStopAudio" delay="0">
                      <p:tgtEl>
                        <p:sldTgt/>
                      </p:tgtEl>
                    </p:cond>
                  </p:endCondLst>
                </p:cTn>
                <p:tgtEl>
                  <p:spTgt spid="18"/>
                </p:tgtEl>
              </p:cMediaNode>
            </p:audio>
            <p:audio>
              <p:cMediaNode vol="80000">
                <p:cTn id="40" fill="hold" display="0">
                  <p:stCondLst>
                    <p:cond delay="indefinite"/>
                  </p:stCondLst>
                  <p:endCondLst>
                    <p:cond evt="onStopAudio" delay="0">
                      <p:tgtEl>
                        <p:sldTgt/>
                      </p:tgtEl>
                    </p:cond>
                  </p:endCondLst>
                </p:cTn>
                <p:tgtEl>
                  <p:spTgt spid="19"/>
                </p:tgtEl>
              </p:cMediaNode>
            </p:audio>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68606" fill="hold"/>
                                        <p:tgtEl>
                                          <p:spTgt spid="4"/>
                                        </p:tgtEl>
                                      </p:cBhvr>
                                    </p:cmd>
                                  </p:childTnLst>
                                </p:cTn>
                              </p:par>
                            </p:childTnLst>
                          </p:cTn>
                        </p:par>
                      </p:childTnLst>
                    </p:cTn>
                  </p:par>
                </p:childTnLst>
              </p:cTn>
              <p:nextCondLst>
                <p:cond evt="onClick" delay="0">
                  <p:tgtEl>
                    <p:spTgt spid="4"/>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0692" fill="hold"/>
                                        <p:tgtEl>
                                          <p:spTgt spid="5"/>
                                        </p:tgtEl>
                                      </p:cBhvr>
                                    </p:cmd>
                                  </p:childTnLst>
                                </p:cTn>
                              </p:par>
                            </p:childTnLst>
                          </p:cTn>
                        </p:par>
                      </p:childTnLst>
                    </p:cTn>
                  </p:par>
                </p:childTnLst>
              </p:cTn>
              <p:nextCondLst>
                <p:cond evt="onClick" delay="0">
                  <p:tgtEl>
                    <p:spTgt spid="5"/>
                  </p:tgtEl>
                </p:cond>
              </p:nextCondLst>
            </p:seq>
            <p:audio>
              <p:cMediaNode vol="80000">
                <p:cTn id="52" fill="hold" display="0">
                  <p:stCondLst>
                    <p:cond delay="indefinite"/>
                  </p:stCondLst>
                  <p:endCondLst>
                    <p:cond evt="onStopAudio" delay="0">
                      <p:tgtEl>
                        <p:sldTgt/>
                      </p:tgtEl>
                    </p:cond>
                  </p:endCondLst>
                </p:cTn>
                <p:tgtEl>
                  <p:spTgt spid="5"/>
                </p:tgtEl>
              </p:cMediaNode>
            </p:audio>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1815" fill="hold"/>
                                        <p:tgtEl>
                                          <p:spTgt spid="6"/>
                                        </p:tgtEl>
                                      </p:cBhvr>
                                    </p:cmd>
                                  </p:childTnLst>
                                </p:cTn>
                              </p:par>
                            </p:childTnLst>
                          </p:cTn>
                        </p:par>
                      </p:childTnLst>
                    </p:cTn>
                  </p:par>
                </p:childTnLst>
              </p:cTn>
              <p:nextCondLst>
                <p:cond evt="onClick" delay="0">
                  <p:tgtEl>
                    <p:spTgt spid="6"/>
                  </p:tgtEl>
                </p:cond>
              </p:nextCondLst>
            </p:seq>
            <p:audio>
              <p:cMediaNode vol="80000">
                <p:cTn id="58" fill="hold" display="0">
                  <p:stCondLst>
                    <p:cond delay="indefinite"/>
                  </p:stCondLst>
                  <p:endCondLst>
                    <p:cond evt="onStopAudio" delay="0">
                      <p:tgtEl>
                        <p:sldTgt/>
                      </p:tgtEl>
                    </p:cond>
                  </p:endCondLst>
                </p:cTn>
                <p:tgtEl>
                  <p:spTgt spid="6"/>
                </p:tgtEl>
              </p:cMediaNode>
            </p:audio>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9099" fill="hold"/>
                                        <p:tgtEl>
                                          <p:spTgt spid="8"/>
                                        </p:tgtEl>
                                      </p:cBhvr>
                                    </p:cmd>
                                  </p:childTnLst>
                                </p:cTn>
                              </p:par>
                            </p:childTnLst>
                          </p:cTn>
                        </p:par>
                      </p:childTnLst>
                    </p:cTn>
                  </p:par>
                </p:childTnLst>
              </p:cTn>
              <p:nextCondLst>
                <p:cond evt="onClick" delay="0">
                  <p:tgtEl>
                    <p:spTgt spid="8"/>
                  </p:tgtEl>
                </p:cond>
              </p:nextCondLst>
            </p:seq>
            <p:audio>
              <p:cMediaNode vol="80000">
                <p:cTn id="64" fill="hold" display="0">
                  <p:stCondLst>
                    <p:cond delay="indefinite"/>
                  </p:stCondLst>
                  <p:endCondLst>
                    <p:cond evt="onStopAudio" delay="0">
                      <p:tgtEl>
                        <p:sldTgt/>
                      </p:tgtEl>
                    </p:cond>
                  </p:endCondLst>
                </p:cTn>
                <p:tgtEl>
                  <p:spTgt spid="8"/>
                </p:tgtEl>
              </p:cMediaNode>
            </p:audio>
          </p:childTnLst>
        </p:cTn>
      </p:par>
    </p:tnLst>
    <p:bldLst>
      <p:bldP spid="27" grpId="0" animBg="1"/>
      <p:bldP spid="22" grpId="0" animBg="1"/>
      <p:bldP spid="21" grpId="0" animBg="1"/>
      <p:bldP spid="34" grpId="0" animBg="1"/>
      <p:bldP spid="38"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9844" y="188640"/>
            <a:ext cx="3084140" cy="1080000"/>
          </a:xfrm>
        </p:spPr>
        <p:txBody>
          <a:bodyPr>
            <a:normAutofit/>
          </a:bodyPr>
          <a:lstStyle/>
          <a:p>
            <a:r>
              <a:rPr kumimoji="1" lang="ja-JP" altLang="en-US" sz="3500" dirty="0">
                <a:latin typeface="+mj-ea"/>
              </a:rPr>
              <a:t>よみましょう</a:t>
            </a:r>
          </a:p>
        </p:txBody>
      </p:sp>
      <p:pic>
        <p:nvPicPr>
          <p:cNvPr id="4098" name="Picture 2" descr="C:\Users\Ozaki\Dropbox\Gawean JF\Kirakira\Bab 8 scan\Gambar\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1" r="12998"/>
          <a:stretch/>
        </p:blipFill>
        <p:spPr bwMode="auto">
          <a:xfrm>
            <a:off x="6833936" y="1412776"/>
            <a:ext cx="2204043" cy="496189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43" name="グループ化 42"/>
          <p:cNvGrpSpPr/>
          <p:nvPr/>
        </p:nvGrpSpPr>
        <p:grpSpPr>
          <a:xfrm>
            <a:off x="35496" y="131193"/>
            <a:ext cx="9110484" cy="378668"/>
            <a:chOff x="35496" y="131193"/>
            <a:chExt cx="9110484" cy="378668"/>
          </a:xfrm>
        </p:grpSpPr>
        <p:pic>
          <p:nvPicPr>
            <p:cNvPr id="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 name="直線コネクタ 50"/>
            <p:cNvCxnSpPr>
              <a:stCxn id="50"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5" name="角丸四角形吹き出し 4"/>
          <p:cNvSpPr/>
          <p:nvPr/>
        </p:nvSpPr>
        <p:spPr>
          <a:xfrm>
            <a:off x="4318976" y="980728"/>
            <a:ext cx="2341256" cy="864096"/>
          </a:xfrm>
          <a:prstGeom prst="wedgeRoundRectCallout">
            <a:avLst>
              <a:gd name="adj1" fmla="val 77710"/>
              <a:gd name="adj2" fmla="val 5671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dirty="0" err="1">
                <a:solidFill>
                  <a:schemeClr val="tx1"/>
                </a:solidFill>
              </a:rPr>
              <a:t>Tolong</a:t>
            </a:r>
            <a:r>
              <a:rPr kumimoji="1" lang="en-US" altLang="ja-JP" sz="2400" dirty="0">
                <a:solidFill>
                  <a:schemeClr val="tx1"/>
                </a:solidFill>
              </a:rPr>
              <a:t> dong!</a:t>
            </a:r>
            <a:endParaRPr kumimoji="1" lang="ja-JP" altLang="en-US" sz="2400" dirty="0">
              <a:solidFill>
                <a:schemeClr val="tx1"/>
              </a:solidFill>
            </a:endParaRPr>
          </a:p>
        </p:txBody>
      </p:sp>
      <p:sp>
        <p:nvSpPr>
          <p:cNvPr id="3" name="テキスト ボックス 2"/>
          <p:cNvSpPr txBox="1"/>
          <p:nvPr/>
        </p:nvSpPr>
        <p:spPr>
          <a:xfrm>
            <a:off x="4463105" y="1192244"/>
            <a:ext cx="2089897" cy="461665"/>
          </a:xfrm>
          <a:prstGeom prst="rect">
            <a:avLst/>
          </a:prstGeom>
          <a:solidFill>
            <a:schemeClr val="bg1"/>
          </a:solidFill>
        </p:spPr>
        <p:txBody>
          <a:bodyPr wrap="square" rtlCol="0">
            <a:spAutoFit/>
          </a:bodyPr>
          <a:lstStyle/>
          <a:p>
            <a:r>
              <a:rPr kumimoji="1" lang="ja-JP" altLang="en-US" sz="2400" b="1" dirty="0"/>
              <a:t>ありがとう！！</a:t>
            </a:r>
          </a:p>
        </p:txBody>
      </p:sp>
      <p:sp>
        <p:nvSpPr>
          <p:cNvPr id="6" name="正方形/長方形 5"/>
          <p:cNvSpPr/>
          <p:nvPr/>
        </p:nvSpPr>
        <p:spPr>
          <a:xfrm>
            <a:off x="-36512" y="980728"/>
            <a:ext cx="3419497"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3850D"/>
                </a:solidFill>
                <a:latin typeface="Rockwell" panose="02060603020205020403" pitchFamily="18" charset="0"/>
              </a:rPr>
              <a:t>Kerjakan</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Lembar</a:t>
            </a:r>
            <a:r>
              <a:rPr kumimoji="1" lang="en-US" altLang="ja-JP" b="1" dirty="0" smtClean="0">
                <a:solidFill>
                  <a:srgbClr val="F3850D"/>
                </a:solidFill>
                <a:latin typeface="Rockwell" panose="02060603020205020403" pitchFamily="18" charset="0"/>
              </a:rPr>
              <a:t> </a:t>
            </a:r>
            <a:r>
              <a:rPr kumimoji="1" lang="en-US" altLang="ja-JP" b="1" dirty="0" err="1" smtClean="0">
                <a:solidFill>
                  <a:srgbClr val="F3850D"/>
                </a:solidFill>
                <a:latin typeface="Rockwell" panose="02060603020205020403" pitchFamily="18" charset="0"/>
              </a:rPr>
              <a:t>Kerja</a:t>
            </a:r>
            <a:r>
              <a:rPr kumimoji="1" lang="en-US" altLang="ja-JP" b="1" dirty="0" smtClean="0">
                <a:solidFill>
                  <a:srgbClr val="F3850D"/>
                </a:solidFill>
                <a:latin typeface="Rockwell" panose="02060603020205020403" pitchFamily="18" charset="0"/>
              </a:rPr>
              <a:t> 1</a:t>
            </a:r>
            <a:endParaRPr kumimoji="1" lang="ja-JP" altLang="en-US" b="1" dirty="0">
              <a:solidFill>
                <a:srgbClr val="F3850D"/>
              </a:solidFill>
              <a:latin typeface="Rockwell" panose="02060603020205020403" pitchFamily="18" charset="0"/>
            </a:endParaRP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00" y="2132856"/>
            <a:ext cx="6442980" cy="420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2748" y="2276872"/>
            <a:ext cx="805196" cy="27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角丸四角形 13"/>
          <p:cNvSpPr/>
          <p:nvPr/>
        </p:nvSpPr>
        <p:spPr>
          <a:xfrm>
            <a:off x="3203984" y="318391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2</a:t>
            </a:r>
            <a:endParaRPr kumimoji="1" lang="ja-JP" altLang="en-US" sz="2400" dirty="0"/>
          </a:p>
        </p:txBody>
      </p:sp>
      <p:sp>
        <p:nvSpPr>
          <p:cNvPr id="15" name="角丸四角形 14"/>
          <p:cNvSpPr/>
          <p:nvPr/>
        </p:nvSpPr>
        <p:spPr>
          <a:xfrm>
            <a:off x="1679839" y="318391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
        <p:nvSpPr>
          <p:cNvPr id="16" name="角丸四角形 15"/>
          <p:cNvSpPr/>
          <p:nvPr/>
        </p:nvSpPr>
        <p:spPr>
          <a:xfrm>
            <a:off x="4824096" y="318391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3</a:t>
            </a:r>
            <a:endParaRPr kumimoji="1" lang="ja-JP" altLang="en-US" sz="2400" dirty="0"/>
          </a:p>
        </p:txBody>
      </p:sp>
      <p:sp>
        <p:nvSpPr>
          <p:cNvPr id="17" name="角丸四角形 16"/>
          <p:cNvSpPr/>
          <p:nvPr/>
        </p:nvSpPr>
        <p:spPr>
          <a:xfrm>
            <a:off x="1679839" y="465313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4</a:t>
            </a:r>
            <a:endParaRPr kumimoji="1" lang="ja-JP" altLang="en-US" sz="2400" dirty="0"/>
          </a:p>
        </p:txBody>
      </p:sp>
      <p:sp>
        <p:nvSpPr>
          <p:cNvPr id="18" name="角丸四角形 17"/>
          <p:cNvSpPr/>
          <p:nvPr/>
        </p:nvSpPr>
        <p:spPr>
          <a:xfrm>
            <a:off x="3203984" y="465313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19" name="角丸四角形 18"/>
          <p:cNvSpPr/>
          <p:nvPr/>
        </p:nvSpPr>
        <p:spPr>
          <a:xfrm>
            <a:off x="4824096" y="464508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6</a:t>
            </a:r>
            <a:endParaRPr kumimoji="1" lang="ja-JP" altLang="en-US" sz="2400" dirty="0"/>
          </a:p>
        </p:txBody>
      </p:sp>
    </p:spTree>
    <p:extLst>
      <p:ext uri="{BB962C8B-B14F-4D97-AF65-F5344CB8AC3E}">
        <p14:creationId xmlns:p14="http://schemas.microsoft.com/office/powerpoint/2010/main" val="24666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04664"/>
            <a:ext cx="4968552" cy="831625"/>
          </a:xfrm>
        </p:spPr>
        <p:txBody>
          <a:bodyPr>
            <a:normAutofit/>
          </a:bodyPr>
          <a:lstStyle/>
          <a:p>
            <a:r>
              <a:rPr lang="ja-JP" altLang="en-US" sz="3500" dirty="0">
                <a:latin typeface="ＭＳ Ｐゴシック 見出し"/>
              </a:rPr>
              <a:t>きいて　</a:t>
            </a:r>
            <a:r>
              <a:rPr lang="ja-JP" altLang="en-US" sz="3500" dirty="0" smtClean="0">
                <a:latin typeface="ＭＳ Ｐゴシック 見出し"/>
              </a:rPr>
              <a:t>いいましょう　</a:t>
            </a:r>
            <a:r>
              <a:rPr lang="en-US" altLang="ja-JP" sz="3500" dirty="0" smtClean="0">
                <a:latin typeface="ＭＳ Ｐゴシック 見出し"/>
              </a:rPr>
              <a:t>2</a:t>
            </a:r>
            <a:r>
              <a:rPr lang="ja-JP" altLang="en-US" sz="3500" dirty="0">
                <a:latin typeface="ＭＳ Ｐゴシック 見出し"/>
              </a:rPr>
              <a:t>　</a:t>
            </a:r>
            <a:endParaRPr kumimoji="1" lang="ja-JP" altLang="en-US" sz="3500" dirty="0">
              <a:latin typeface="ＭＳ Ｐゴシック 見出し"/>
            </a:endParaRPr>
          </a:p>
        </p:txBody>
      </p:sp>
      <p:pic>
        <p:nvPicPr>
          <p:cNvPr id="4" name="1102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extLst>
              <a:ext uri="{28A0092B-C50C-407E-A947-70E740481C1C}">
                <a14:useLocalDpi xmlns:a14="http://schemas.microsoft.com/office/drawing/2010/main" val="0"/>
              </a:ext>
            </a:extLst>
          </a:blip>
          <a:stretch>
            <a:fillRect/>
          </a:stretch>
        </p:blipFill>
        <p:spPr>
          <a:xfrm>
            <a:off x="971640" y="1196752"/>
            <a:ext cx="360000" cy="360000"/>
          </a:xfrm>
          <a:prstGeom prst="rect">
            <a:avLst/>
          </a:prstGeom>
        </p:spPr>
      </p:pic>
      <p:pic>
        <p:nvPicPr>
          <p:cNvPr id="5" name="1102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extLst>
              <a:ext uri="{28A0092B-C50C-407E-A947-70E740481C1C}">
                <a14:useLocalDpi xmlns:a14="http://schemas.microsoft.com/office/drawing/2010/main" val="0"/>
              </a:ext>
            </a:extLst>
          </a:blip>
          <a:stretch>
            <a:fillRect/>
          </a:stretch>
        </p:blipFill>
        <p:spPr>
          <a:xfrm>
            <a:off x="3923968" y="1196752"/>
            <a:ext cx="360000" cy="360000"/>
          </a:xfrm>
          <a:prstGeom prst="rect">
            <a:avLst/>
          </a:prstGeom>
        </p:spPr>
      </p:pic>
      <p:pic>
        <p:nvPicPr>
          <p:cNvPr id="7" name="1102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extLst>
              <a:ext uri="{28A0092B-C50C-407E-A947-70E740481C1C}">
                <a14:useLocalDpi xmlns:a14="http://schemas.microsoft.com/office/drawing/2010/main" val="0"/>
              </a:ext>
            </a:extLst>
          </a:blip>
          <a:stretch>
            <a:fillRect/>
          </a:stretch>
        </p:blipFill>
        <p:spPr>
          <a:xfrm>
            <a:off x="6804248" y="1196752"/>
            <a:ext cx="360000" cy="360000"/>
          </a:xfrm>
          <a:prstGeom prst="rect">
            <a:avLst/>
          </a:prstGeom>
        </p:spPr>
      </p:pic>
      <p:pic>
        <p:nvPicPr>
          <p:cNvPr id="11" name="11020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cstate="print">
            <a:extLst>
              <a:ext uri="{28A0092B-C50C-407E-A947-70E740481C1C}">
                <a14:useLocalDpi xmlns:a14="http://schemas.microsoft.com/office/drawing/2010/main" val="0"/>
              </a:ext>
            </a:extLst>
          </a:blip>
          <a:stretch>
            <a:fillRect/>
          </a:stretch>
        </p:blipFill>
        <p:spPr>
          <a:xfrm>
            <a:off x="2475437" y="4005064"/>
            <a:ext cx="360000" cy="360000"/>
          </a:xfrm>
          <a:prstGeom prst="rect">
            <a:avLst/>
          </a:prstGeom>
        </p:spPr>
      </p:pic>
      <p:pic>
        <p:nvPicPr>
          <p:cNvPr id="12" name="11020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cstate="print">
            <a:extLst>
              <a:ext uri="{28A0092B-C50C-407E-A947-70E740481C1C}">
                <a14:useLocalDpi xmlns:a14="http://schemas.microsoft.com/office/drawing/2010/main" val="0"/>
              </a:ext>
            </a:extLst>
          </a:blip>
          <a:stretch>
            <a:fillRect/>
          </a:stretch>
        </p:blipFill>
        <p:spPr>
          <a:xfrm>
            <a:off x="5420091" y="4005104"/>
            <a:ext cx="360000" cy="360000"/>
          </a:xfrm>
          <a:prstGeom prst="rect">
            <a:avLst/>
          </a:prstGeom>
        </p:spPr>
      </p:pic>
      <p:pic>
        <p:nvPicPr>
          <p:cNvPr id="13" name="110200">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cstate="print">
            <a:extLst>
              <a:ext uri="{28A0092B-C50C-407E-A947-70E740481C1C}">
                <a14:useLocalDpi xmlns:a14="http://schemas.microsoft.com/office/drawing/2010/main" val="0"/>
              </a:ext>
            </a:extLst>
          </a:blip>
          <a:stretch>
            <a:fillRect/>
          </a:stretch>
        </p:blipFill>
        <p:spPr>
          <a:xfrm>
            <a:off x="4644008" y="548680"/>
            <a:ext cx="519217" cy="489281"/>
          </a:xfrm>
          <a:prstGeom prst="rect">
            <a:avLst/>
          </a:prstGeom>
        </p:spPr>
      </p:pic>
      <p:sp>
        <p:nvSpPr>
          <p:cNvPr id="4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41" name="グループ化 40"/>
          <p:cNvGrpSpPr/>
          <p:nvPr/>
        </p:nvGrpSpPr>
        <p:grpSpPr>
          <a:xfrm>
            <a:off x="35496" y="131193"/>
            <a:ext cx="9110484" cy="378668"/>
            <a:chOff x="35496" y="131193"/>
            <a:chExt cx="9110484" cy="378668"/>
          </a:xfrm>
        </p:grpSpPr>
        <p:pic>
          <p:nvPicPr>
            <p:cNvPr id="42"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直線コネクタ 42"/>
            <p:cNvCxnSpPr>
              <a:stCxn id="42"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6388" y="1527749"/>
            <a:ext cx="2624505" cy="189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角丸四角形 18"/>
          <p:cNvSpPr/>
          <p:nvPr/>
        </p:nvSpPr>
        <p:spPr>
          <a:xfrm>
            <a:off x="317247" y="138109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10" name="正方形/長方形 9"/>
          <p:cNvSpPr/>
          <p:nvPr/>
        </p:nvSpPr>
        <p:spPr>
          <a:xfrm>
            <a:off x="731637" y="2940048"/>
            <a:ext cx="2079913"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カンティン</a:t>
            </a:r>
            <a:endParaRPr lang="en-US" altLang="ja-JP" sz="2400" dirty="0">
              <a:solidFill>
                <a:schemeClr val="tx1"/>
              </a:solidFill>
            </a:endParaRPr>
          </a:p>
          <a:p>
            <a:pPr algn="ctr"/>
            <a:r>
              <a:rPr lang="en-US" altLang="ja-JP" sz="2000" dirty="0" err="1">
                <a:solidFill>
                  <a:schemeClr val="tx1"/>
                </a:solidFill>
              </a:rPr>
              <a:t>k</a:t>
            </a:r>
            <a:r>
              <a:rPr lang="en-US" altLang="ja-JP" sz="2000" dirty="0" err="1" smtClean="0">
                <a:solidFill>
                  <a:schemeClr val="tx1"/>
                </a:solidFill>
              </a:rPr>
              <a:t>antin</a:t>
            </a:r>
            <a:endParaRPr kumimoji="1" lang="ja-JP" altLang="en-US" sz="2000" dirty="0">
              <a:solidFill>
                <a:schemeClr val="tx1"/>
              </a:solidFill>
            </a:endParaRPr>
          </a:p>
        </p:txBody>
      </p:sp>
      <p:pic>
        <p:nvPicPr>
          <p:cNvPr id="205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0886" y="1504103"/>
            <a:ext cx="2361890" cy="183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3584663" y="2940048"/>
            <a:ext cx="2016224"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きょうしつ</a:t>
            </a:r>
            <a:endParaRPr lang="en-US" altLang="ja-JP" sz="2400" dirty="0">
              <a:solidFill>
                <a:schemeClr val="tx1"/>
              </a:solidFill>
            </a:endParaRPr>
          </a:p>
          <a:p>
            <a:pPr algn="ctr"/>
            <a:r>
              <a:rPr lang="en-US" altLang="ja-JP" sz="2000" dirty="0" err="1">
                <a:solidFill>
                  <a:schemeClr val="tx1"/>
                </a:solidFill>
              </a:rPr>
              <a:t>kyoushitsu</a:t>
            </a:r>
            <a:endParaRPr kumimoji="1" lang="ja-JP" altLang="en-US" sz="2000" dirty="0">
              <a:solidFill>
                <a:schemeClr val="tx1"/>
              </a:solidFill>
            </a:endParaRPr>
          </a:p>
        </p:txBody>
      </p:sp>
      <p:sp>
        <p:nvSpPr>
          <p:cNvPr id="16" name="角丸四角形 15"/>
          <p:cNvSpPr/>
          <p:nvPr/>
        </p:nvSpPr>
        <p:spPr>
          <a:xfrm>
            <a:off x="3249902" y="138109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2</a:t>
            </a:r>
            <a:endParaRPr kumimoji="1" lang="ja-JP" altLang="en-US" sz="2400" dirty="0"/>
          </a:p>
        </p:txBody>
      </p:sp>
      <p:pic>
        <p:nvPicPr>
          <p:cNvPr id="205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9610" y="1556752"/>
            <a:ext cx="2665657" cy="194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角丸四角形 16"/>
          <p:cNvSpPr/>
          <p:nvPr/>
        </p:nvSpPr>
        <p:spPr>
          <a:xfrm>
            <a:off x="5693260" y="1390231"/>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3</a:t>
            </a:r>
            <a:endParaRPr kumimoji="1" lang="ja-JP" altLang="en-US" sz="2400" dirty="0"/>
          </a:p>
        </p:txBody>
      </p:sp>
      <p:sp>
        <p:nvSpPr>
          <p:cNvPr id="22" name="正方形/長方形 21"/>
          <p:cNvSpPr/>
          <p:nvPr/>
        </p:nvSpPr>
        <p:spPr>
          <a:xfrm>
            <a:off x="6900743" y="2944917"/>
            <a:ext cx="1584637"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そと</a:t>
            </a:r>
            <a:endParaRPr kumimoji="1" lang="en-US" altLang="ja-JP" sz="2400" dirty="0">
              <a:solidFill>
                <a:schemeClr val="tx1"/>
              </a:solidFill>
            </a:endParaRPr>
          </a:p>
          <a:p>
            <a:pPr algn="ctr"/>
            <a:r>
              <a:rPr lang="en-US" altLang="ja-JP" sz="2000" dirty="0" err="1">
                <a:solidFill>
                  <a:schemeClr val="tx1"/>
                </a:solidFill>
              </a:rPr>
              <a:t>soto</a:t>
            </a:r>
            <a:endParaRPr kumimoji="1" lang="ja-JP" altLang="en-US" sz="2000" dirty="0">
              <a:solidFill>
                <a:schemeClr val="tx1"/>
              </a:solidFill>
            </a:endParaRPr>
          </a:p>
        </p:txBody>
      </p:sp>
      <p:pic>
        <p:nvPicPr>
          <p:cNvPr id="2054"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99998" y="4305835"/>
            <a:ext cx="2636083" cy="187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4746065" y="420666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5</a:t>
            </a:r>
            <a:endParaRPr kumimoji="1" lang="ja-JP" altLang="en-US" sz="2400" dirty="0"/>
          </a:p>
        </p:txBody>
      </p:sp>
      <p:sp>
        <p:nvSpPr>
          <p:cNvPr id="27" name="正方形/長方形 26"/>
          <p:cNvSpPr/>
          <p:nvPr/>
        </p:nvSpPr>
        <p:spPr>
          <a:xfrm>
            <a:off x="5332714" y="5877272"/>
            <a:ext cx="2016224"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かいだん</a:t>
            </a:r>
            <a:endParaRPr lang="en-US" altLang="ja-JP" sz="2400" dirty="0">
              <a:solidFill>
                <a:schemeClr val="tx1"/>
              </a:solidFill>
            </a:endParaRPr>
          </a:p>
          <a:p>
            <a:pPr algn="ctr"/>
            <a:r>
              <a:rPr lang="en-US" altLang="ja-JP" sz="2000" dirty="0" err="1">
                <a:solidFill>
                  <a:schemeClr val="tx1"/>
                </a:solidFill>
              </a:rPr>
              <a:t>kaidan</a:t>
            </a:r>
            <a:endParaRPr kumimoji="1" lang="ja-JP" altLang="en-US" sz="2000" dirty="0">
              <a:solidFill>
                <a:schemeClr val="tx1"/>
              </a:solidFill>
            </a:endParaRPr>
          </a:p>
        </p:txBody>
      </p:sp>
      <p:pic>
        <p:nvPicPr>
          <p:cNvPr id="2055"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27800" y="4315091"/>
            <a:ext cx="2479984" cy="1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正方形/長方形 24"/>
          <p:cNvSpPr/>
          <p:nvPr/>
        </p:nvSpPr>
        <p:spPr>
          <a:xfrm>
            <a:off x="2475437" y="5877272"/>
            <a:ext cx="1584637"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ろうか</a:t>
            </a:r>
            <a:endParaRPr kumimoji="1" lang="en-US" altLang="ja-JP" sz="2400" dirty="0">
              <a:solidFill>
                <a:schemeClr val="tx1"/>
              </a:solidFill>
            </a:endParaRPr>
          </a:p>
          <a:p>
            <a:pPr algn="ctr"/>
            <a:r>
              <a:rPr lang="en-US" altLang="ja-JP" sz="2000" dirty="0" err="1">
                <a:solidFill>
                  <a:schemeClr val="tx1"/>
                </a:solidFill>
              </a:rPr>
              <a:t>rouka</a:t>
            </a:r>
            <a:endParaRPr kumimoji="1" lang="ja-JP" altLang="en-US" sz="2000" dirty="0">
              <a:solidFill>
                <a:schemeClr val="tx1"/>
              </a:solidFill>
            </a:endParaRPr>
          </a:p>
        </p:txBody>
      </p:sp>
      <p:sp>
        <p:nvSpPr>
          <p:cNvPr id="9" name="角丸四角形 8"/>
          <p:cNvSpPr/>
          <p:nvPr/>
        </p:nvSpPr>
        <p:spPr>
          <a:xfrm>
            <a:off x="1813410" y="420666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4</a:t>
            </a:r>
            <a:endParaRPr kumimoji="1" lang="ja-JP" altLang="en-US" sz="2400" dirty="0"/>
          </a:p>
        </p:txBody>
      </p:sp>
    </p:spTree>
    <p:extLst>
      <p:ext uri="{BB962C8B-B14F-4D97-AF65-F5344CB8AC3E}">
        <p14:creationId xmlns:p14="http://schemas.microsoft.com/office/powerpoint/2010/main" val="15260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747"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426"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937"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0826" fill="hold"/>
                                        <p:tgtEl>
                                          <p:spTgt spid="11"/>
                                        </p:tgtEl>
                                      </p:cBhvr>
                                    </p:cmd>
                                  </p:childTnLst>
                                </p:cTn>
                              </p:par>
                            </p:childTnLst>
                          </p:cTn>
                        </p:par>
                      </p:childTnLst>
                    </p:cTn>
                  </p:par>
                </p:childTnLst>
              </p:cTn>
              <p:nextCondLst>
                <p:cond evt="onClick" delay="0">
                  <p:tgtEl>
                    <p:spTgt spid="11"/>
                  </p:tgtEl>
                </p:cond>
              </p:nextCondLst>
            </p:seq>
            <p:audio>
              <p:cMediaNode vol="80000">
                <p:cTn id="46" fill="hold" display="0">
                  <p:stCondLst>
                    <p:cond delay="indefinite"/>
                  </p:stCondLst>
                  <p:endCondLst>
                    <p:cond evt="onStopAudio" delay="0">
                      <p:tgtEl>
                        <p:sldTgt/>
                      </p:tgtEl>
                    </p:cond>
                  </p:endCondLst>
                </p:cTn>
                <p:tgtEl>
                  <p:spTgt spid="11"/>
                </p:tgtEl>
              </p:cMediaNode>
            </p:audio>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0042" fill="hold"/>
                                        <p:tgtEl>
                                          <p:spTgt spid="12"/>
                                        </p:tgtEl>
                                      </p:cBhvr>
                                    </p:cmd>
                                  </p:childTnLst>
                                </p:cTn>
                              </p:par>
                            </p:childTnLst>
                          </p:cTn>
                        </p:par>
                      </p:childTnLst>
                    </p:cTn>
                  </p:par>
                </p:childTnLst>
              </p:cTn>
              <p:nextCondLst>
                <p:cond evt="onClick" delay="0">
                  <p:tgtEl>
                    <p:spTgt spid="12"/>
                  </p:tgtEl>
                </p:cond>
              </p:nextCondLst>
            </p:seq>
            <p:audio>
              <p:cMediaNode vol="80000">
                <p:cTn id="52" fill="hold" display="0">
                  <p:stCondLst>
                    <p:cond delay="indefinite"/>
                  </p:stCondLst>
                  <p:endCondLst>
                    <p:cond evt="onStopAudio" delay="0">
                      <p:tgtEl>
                        <p:sldTgt/>
                      </p:tgtEl>
                    </p:cond>
                  </p:endCondLst>
                </p:cTn>
                <p:tgtEl>
                  <p:spTgt spid="12"/>
                </p:tgtEl>
              </p:cMediaNode>
            </p:audio>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56017" fill="hold"/>
                                        <p:tgtEl>
                                          <p:spTgt spid="13"/>
                                        </p:tgtEl>
                                      </p:cBhvr>
                                    </p:cmd>
                                  </p:child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13"/>
                </p:tgtEl>
              </p:cMediaNode>
            </p:audio>
          </p:childTnLst>
        </p:cTn>
      </p:par>
    </p:tnLst>
    <p:bldLst>
      <p:bldP spid="10" grpId="0" animBg="1"/>
      <p:bldP spid="15" grpId="0" animBg="1"/>
      <p:bldP spid="22" grpId="0" animBg="1"/>
      <p:bldP spid="27"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08520" y="188640"/>
            <a:ext cx="5255098"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500" dirty="0"/>
              <a:t>にほん</a:t>
            </a:r>
            <a:r>
              <a:rPr lang="ja-JP" altLang="en-US" sz="3500" dirty="0" err="1"/>
              <a:t>ご</a:t>
            </a:r>
            <a:r>
              <a:rPr lang="ja-JP" altLang="en-US" sz="3500" dirty="0"/>
              <a:t>で　いいましょう</a:t>
            </a:r>
          </a:p>
        </p:txBody>
      </p:sp>
      <p:sp>
        <p:nvSpPr>
          <p:cNvPr id="2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28" name="グループ化 27"/>
          <p:cNvGrpSpPr/>
          <p:nvPr/>
        </p:nvGrpSpPr>
        <p:grpSpPr>
          <a:xfrm>
            <a:off x="35496" y="131193"/>
            <a:ext cx="9110484" cy="378668"/>
            <a:chOff x="35496" y="131193"/>
            <a:chExt cx="9110484" cy="378668"/>
          </a:xfrm>
        </p:grpSpPr>
        <p:pic>
          <p:nvPicPr>
            <p:cNvPr id="2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直線コネクタ 29"/>
            <p:cNvCxnSpPr>
              <a:stCxn id="29"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グループ化 4"/>
          <p:cNvGrpSpPr/>
          <p:nvPr/>
        </p:nvGrpSpPr>
        <p:grpSpPr>
          <a:xfrm>
            <a:off x="611560" y="1268760"/>
            <a:ext cx="7980502" cy="5112568"/>
            <a:chOff x="611560" y="1268760"/>
            <a:chExt cx="7980502" cy="5112568"/>
          </a:xfrm>
        </p:grpSpPr>
        <p:pic>
          <p:nvPicPr>
            <p:cNvPr id="3074" name="Picture 2"/>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11560" y="1423100"/>
              <a:ext cx="2895146" cy="222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776373" y="4036696"/>
              <a:ext cx="2774828" cy="234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5659744" y="1268760"/>
              <a:ext cx="2932318" cy="245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611560" y="3891237"/>
              <a:ext cx="2964501" cy="241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099916" y="2659518"/>
              <a:ext cx="3003290" cy="199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コンテンツ プレースホルダー 1"/>
          <p:cNvSpPr txBox="1">
            <a:spLocks/>
          </p:cNvSpPr>
          <p:nvPr/>
        </p:nvSpPr>
        <p:spPr>
          <a:xfrm>
            <a:off x="827584" y="2924944"/>
            <a:ext cx="7651609" cy="108012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t>Di </a:t>
            </a:r>
            <a:r>
              <a:rPr lang="en-US" altLang="ja-JP" dirty="0" err="1"/>
              <a:t>mana</a:t>
            </a:r>
            <a:r>
              <a:rPr lang="en-US" altLang="ja-JP" dirty="0"/>
              <a:t> </a:t>
            </a:r>
            <a:r>
              <a:rPr lang="en-US" altLang="ja-JP" dirty="0" err="1"/>
              <a:t>tempat</a:t>
            </a:r>
            <a:r>
              <a:rPr lang="en-US" altLang="ja-JP" dirty="0"/>
              <a:t> yang </a:t>
            </a:r>
            <a:r>
              <a:rPr lang="en-US" altLang="ja-JP" dirty="0" err="1"/>
              <a:t>kamu</a:t>
            </a:r>
            <a:r>
              <a:rPr lang="en-US" altLang="ja-JP" dirty="0"/>
              <a:t> </a:t>
            </a:r>
            <a:r>
              <a:rPr lang="en-US" altLang="ja-JP" dirty="0" err="1"/>
              <a:t>sering</a:t>
            </a:r>
            <a:r>
              <a:rPr lang="en-US" altLang="ja-JP" dirty="0"/>
              <a:t> </a:t>
            </a:r>
            <a:r>
              <a:rPr lang="en-US" altLang="ja-JP" dirty="0" err="1"/>
              <a:t>gunakan</a:t>
            </a:r>
            <a:r>
              <a:rPr lang="en-US" altLang="ja-JP" dirty="0"/>
              <a:t> </a:t>
            </a:r>
            <a:r>
              <a:rPr lang="en-US" altLang="ja-JP" dirty="0" err="1"/>
              <a:t>saat</a:t>
            </a:r>
            <a:r>
              <a:rPr lang="en-US" altLang="ja-JP" dirty="0"/>
              <a:t> </a:t>
            </a:r>
            <a:r>
              <a:rPr lang="en-US" altLang="ja-JP" dirty="0" err="1"/>
              <a:t>makan</a:t>
            </a:r>
            <a:r>
              <a:rPr lang="en-US" altLang="ja-JP" dirty="0"/>
              <a:t> </a:t>
            </a:r>
            <a:r>
              <a:rPr lang="en-US" altLang="ja-JP" dirty="0" err="1"/>
              <a:t>siang</a:t>
            </a:r>
            <a:r>
              <a:rPr lang="en-US" altLang="ja-JP" dirty="0"/>
              <a:t> di </a:t>
            </a:r>
            <a:r>
              <a:rPr lang="en-US" altLang="ja-JP" dirty="0" err="1"/>
              <a:t>sekolah</a:t>
            </a:r>
            <a:r>
              <a:rPr lang="en-US" altLang="ja-JP" dirty="0"/>
              <a:t>? </a:t>
            </a:r>
            <a:r>
              <a:rPr lang="en-US" altLang="ja-JP" dirty="0" err="1"/>
              <a:t>Urutkan</a:t>
            </a:r>
            <a:r>
              <a:rPr lang="en-US" altLang="ja-JP" dirty="0"/>
              <a:t> </a:t>
            </a:r>
            <a:r>
              <a:rPr lang="en-US" altLang="ja-JP" dirty="0" err="1"/>
              <a:t>tiga</a:t>
            </a:r>
            <a:r>
              <a:rPr lang="en-US" altLang="ja-JP" dirty="0"/>
              <a:t> </a:t>
            </a:r>
            <a:r>
              <a:rPr lang="en-US" altLang="ja-JP" dirty="0" err="1"/>
              <a:t>tempat</a:t>
            </a:r>
            <a:r>
              <a:rPr lang="en-US" altLang="ja-JP" dirty="0"/>
              <a:t> yang </a:t>
            </a:r>
            <a:r>
              <a:rPr lang="en-US" altLang="ja-JP" dirty="0" err="1"/>
              <a:t>sering</a:t>
            </a:r>
            <a:r>
              <a:rPr lang="en-US" altLang="ja-JP" dirty="0"/>
              <a:t> </a:t>
            </a:r>
            <a:r>
              <a:rPr lang="en-US" altLang="ja-JP" dirty="0" err="1"/>
              <a:t>digunakan</a:t>
            </a:r>
            <a:r>
              <a:rPr lang="en-US" altLang="ja-JP" dirty="0"/>
              <a:t> </a:t>
            </a:r>
            <a:r>
              <a:rPr lang="en-US" altLang="ja-JP" dirty="0" err="1"/>
              <a:t>untuk</a:t>
            </a:r>
            <a:r>
              <a:rPr lang="en-US" altLang="ja-JP" dirty="0"/>
              <a:t> </a:t>
            </a:r>
            <a:r>
              <a:rPr lang="en-US" altLang="ja-JP" dirty="0" err="1"/>
              <a:t>makan</a:t>
            </a:r>
            <a:r>
              <a:rPr lang="en-US" altLang="ja-JP" dirty="0"/>
              <a:t> </a:t>
            </a:r>
            <a:r>
              <a:rPr lang="en-US" altLang="ja-JP" dirty="0" err="1" smtClean="0"/>
              <a:t>siang</a:t>
            </a:r>
            <a:r>
              <a:rPr lang="en-US" altLang="ja-JP" dirty="0"/>
              <a:t>!</a:t>
            </a:r>
          </a:p>
        </p:txBody>
      </p:sp>
    </p:spTree>
    <p:extLst>
      <p:ext uri="{BB962C8B-B14F-4D97-AF65-F5344CB8AC3E}">
        <p14:creationId xmlns:p14="http://schemas.microsoft.com/office/powerpoint/2010/main" val="2493041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7147936" y="1739185"/>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3</a:t>
            </a:r>
            <a:endParaRPr kumimoji="1" lang="ja-JP" altLang="en-US" sz="2400" dirty="0"/>
          </a:p>
        </p:txBody>
      </p:sp>
      <p:sp>
        <p:nvSpPr>
          <p:cNvPr id="10" name="正方形/長方形 9"/>
          <p:cNvSpPr/>
          <p:nvPr/>
        </p:nvSpPr>
        <p:spPr>
          <a:xfrm>
            <a:off x="3699377" y="5303575"/>
            <a:ext cx="2079913"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ともだち</a:t>
            </a:r>
            <a:endParaRPr lang="en-US" altLang="ja-JP" sz="2400" dirty="0">
              <a:solidFill>
                <a:schemeClr val="tx1"/>
              </a:solidFill>
            </a:endParaRPr>
          </a:p>
          <a:p>
            <a:pPr algn="ctr"/>
            <a:r>
              <a:rPr lang="en-US" altLang="ja-JP" sz="2000" dirty="0" err="1">
                <a:solidFill>
                  <a:schemeClr val="tx1"/>
                </a:solidFill>
              </a:rPr>
              <a:t>tomodachi</a:t>
            </a:r>
            <a:endParaRPr kumimoji="1" lang="ja-JP" altLang="en-US" sz="2000" dirty="0">
              <a:solidFill>
                <a:schemeClr val="tx1"/>
              </a:solidFill>
            </a:endParaRPr>
          </a:p>
        </p:txBody>
      </p:sp>
      <p:sp>
        <p:nvSpPr>
          <p:cNvPr id="22" name="正方形/長方形 21"/>
          <p:cNvSpPr/>
          <p:nvPr/>
        </p:nvSpPr>
        <p:spPr>
          <a:xfrm>
            <a:off x="1079638" y="5301208"/>
            <a:ext cx="1764170"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リナさん</a:t>
            </a:r>
            <a:endParaRPr kumimoji="1" lang="en-US" altLang="ja-JP" sz="2400" dirty="0">
              <a:solidFill>
                <a:schemeClr val="tx1"/>
              </a:solidFill>
            </a:endParaRPr>
          </a:p>
          <a:p>
            <a:pPr algn="ctr"/>
            <a:r>
              <a:rPr lang="en-US" altLang="ja-JP" sz="2000" i="1" dirty="0" err="1">
                <a:solidFill>
                  <a:schemeClr val="tx1"/>
                </a:solidFill>
              </a:rPr>
              <a:t>Rina</a:t>
            </a:r>
            <a:r>
              <a:rPr lang="en-US" altLang="ja-JP" sz="2000" dirty="0">
                <a:solidFill>
                  <a:schemeClr val="tx1"/>
                </a:solidFill>
              </a:rPr>
              <a:t>-san</a:t>
            </a:r>
            <a:endParaRPr kumimoji="1" lang="ja-JP" altLang="en-US" sz="2000" dirty="0">
              <a:solidFill>
                <a:schemeClr val="tx1"/>
              </a:solidFill>
            </a:endParaRPr>
          </a:p>
        </p:txBody>
      </p:sp>
      <p:sp>
        <p:nvSpPr>
          <p:cNvPr id="15" name="正方形/長方形 14"/>
          <p:cNvSpPr/>
          <p:nvPr/>
        </p:nvSpPr>
        <p:spPr>
          <a:xfrm>
            <a:off x="6597743" y="5301208"/>
            <a:ext cx="2016224" cy="792088"/>
          </a:xfrm>
          <a:prstGeom prst="rect">
            <a:avLst/>
          </a:prstGeom>
          <a:ln w="19050">
            <a:solidFill>
              <a:srgbClr val="F3850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tx1"/>
                </a:solidFill>
              </a:rPr>
              <a:t>ひとりで</a:t>
            </a:r>
            <a:endParaRPr lang="en-US" altLang="ja-JP" sz="2400" dirty="0">
              <a:solidFill>
                <a:schemeClr val="tx1"/>
              </a:solidFill>
            </a:endParaRPr>
          </a:p>
          <a:p>
            <a:pPr algn="ctr"/>
            <a:r>
              <a:rPr lang="en-US" altLang="ja-JP" sz="2000" dirty="0" err="1">
                <a:solidFill>
                  <a:schemeClr val="tx1"/>
                </a:solidFill>
              </a:rPr>
              <a:t>hitori</a:t>
            </a:r>
            <a:r>
              <a:rPr lang="en-US" altLang="ja-JP" sz="2000" dirty="0">
                <a:solidFill>
                  <a:schemeClr val="tx1"/>
                </a:solidFill>
              </a:rPr>
              <a:t> de</a:t>
            </a:r>
            <a:endParaRPr kumimoji="1" lang="ja-JP" altLang="en-US" sz="2000" dirty="0">
              <a:solidFill>
                <a:schemeClr val="tx1"/>
              </a:solidFill>
            </a:endParaRPr>
          </a:p>
        </p:txBody>
      </p:sp>
      <p:sp>
        <p:nvSpPr>
          <p:cNvPr id="19" name="角丸四角形 18"/>
          <p:cNvSpPr/>
          <p:nvPr/>
        </p:nvSpPr>
        <p:spPr>
          <a:xfrm>
            <a:off x="1187585" y="174223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16" name="角丸四角形 15"/>
          <p:cNvSpPr/>
          <p:nvPr/>
        </p:nvSpPr>
        <p:spPr>
          <a:xfrm>
            <a:off x="4127334" y="174219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2</a:t>
            </a:r>
            <a:endParaRPr kumimoji="1" lang="ja-JP" altLang="en-US" sz="2400" dirty="0"/>
          </a:p>
        </p:txBody>
      </p:sp>
      <p:pic>
        <p:nvPicPr>
          <p:cNvPr id="26" name="図 2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7199" y="2751549"/>
            <a:ext cx="1362289" cy="1713086"/>
          </a:xfrm>
          <a:prstGeom prst="rect">
            <a:avLst/>
          </a:prstGeom>
          <a:noFill/>
          <a:ln>
            <a:noFill/>
          </a:ln>
        </p:spPr>
      </p:pic>
      <p:pic>
        <p:nvPicPr>
          <p:cNvPr id="35" name="図 3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4814" y="2861159"/>
            <a:ext cx="2669039" cy="1705787"/>
          </a:xfrm>
          <a:prstGeom prst="rect">
            <a:avLst/>
          </a:prstGeom>
          <a:noFill/>
          <a:ln>
            <a:noFill/>
          </a:ln>
        </p:spPr>
      </p:pic>
      <p:grpSp>
        <p:nvGrpSpPr>
          <p:cNvPr id="36" name="グループ化 35"/>
          <p:cNvGrpSpPr/>
          <p:nvPr/>
        </p:nvGrpSpPr>
        <p:grpSpPr>
          <a:xfrm>
            <a:off x="595195" y="2719784"/>
            <a:ext cx="2264477" cy="2257030"/>
            <a:chOff x="102589" y="-405"/>
            <a:chExt cx="1417395" cy="1096564"/>
          </a:xfrm>
        </p:grpSpPr>
        <p:grpSp>
          <p:nvGrpSpPr>
            <p:cNvPr id="37" name="グループ化 36"/>
            <p:cNvGrpSpPr/>
            <p:nvPr/>
          </p:nvGrpSpPr>
          <p:grpSpPr>
            <a:xfrm>
              <a:off x="102589" y="-405"/>
              <a:ext cx="1380875" cy="1096564"/>
              <a:chOff x="102589" y="-405"/>
              <a:chExt cx="1380875" cy="1096564"/>
            </a:xfrm>
          </p:grpSpPr>
          <p:sp>
            <p:nvSpPr>
              <p:cNvPr id="39" name="テキスト ボックス 3164"/>
              <p:cNvSpPr txBox="1"/>
              <p:nvPr/>
            </p:nvSpPr>
            <p:spPr>
              <a:xfrm>
                <a:off x="595993" y="857281"/>
                <a:ext cx="810363" cy="2388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spcAft>
                    <a:spcPts val="0"/>
                  </a:spcAft>
                </a:pPr>
                <a:r>
                  <a:rPr lang="en-US" altLang="ja-JP" sz="2000" kern="100" dirty="0" err="1">
                    <a:solidFill>
                      <a:srgbClr val="000000"/>
                    </a:solidFill>
                    <a:effectLst/>
                    <a:latin typeface="+mj-ea"/>
                    <a:ea typeface="+mj-ea"/>
                    <a:cs typeface="Cordia New" panose="020B0304020202020204" pitchFamily="34" charset="-34"/>
                  </a:rPr>
                  <a:t>Rina</a:t>
                </a:r>
                <a:r>
                  <a:rPr lang="en-US" altLang="ja-JP" sz="2000" kern="100" dirty="0">
                    <a:solidFill>
                      <a:srgbClr val="000000"/>
                    </a:solidFill>
                    <a:effectLst/>
                    <a:latin typeface="+mj-ea"/>
                    <a:ea typeface="+mj-ea"/>
                    <a:cs typeface="Cordia New" panose="020B0304020202020204" pitchFamily="34" charset="-34"/>
                  </a:rPr>
                  <a:t> </a:t>
                </a:r>
                <a:r>
                  <a:rPr lang="ja-JP" sz="2000" kern="100" dirty="0">
                    <a:solidFill>
                      <a:srgbClr val="000000"/>
                    </a:solidFill>
                    <a:effectLst/>
                    <a:latin typeface="+mj-ea"/>
                    <a:ea typeface="+mj-ea"/>
                    <a:cs typeface="Cordia New" panose="020B0304020202020204" pitchFamily="34" charset="-34"/>
                  </a:rPr>
                  <a:t>さん</a:t>
                </a:r>
                <a:endParaRPr lang="ja-JP" sz="2000" kern="100" dirty="0">
                  <a:effectLst/>
                  <a:latin typeface="+mj-ea"/>
                  <a:ea typeface="+mj-ea"/>
                  <a:cs typeface="Cordia New" panose="020B0304020202020204" pitchFamily="34" charset="-34"/>
                </a:endParaRPr>
              </a:p>
            </p:txBody>
          </p:sp>
          <p:pic>
            <p:nvPicPr>
              <p:cNvPr id="40" name="図 3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589" y="-405"/>
                <a:ext cx="1380875" cy="847725"/>
              </a:xfrm>
              <a:prstGeom prst="rect">
                <a:avLst/>
              </a:prstGeom>
              <a:noFill/>
              <a:ln>
                <a:noFill/>
              </a:ln>
            </p:spPr>
          </p:pic>
        </p:grpSp>
        <p:sp>
          <p:nvSpPr>
            <p:cNvPr id="38" name="下カーブ矢印 37"/>
            <p:cNvSpPr/>
            <p:nvPr/>
          </p:nvSpPr>
          <p:spPr>
            <a:xfrm rot="15582050" flipV="1">
              <a:off x="1280338" y="649629"/>
              <a:ext cx="329332" cy="1499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4" name="1103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extLst>
              <a:ext uri="{28A0092B-C50C-407E-A947-70E740481C1C}">
                <a14:useLocalDpi xmlns:a14="http://schemas.microsoft.com/office/drawing/2010/main" val="0"/>
              </a:ext>
            </a:extLst>
          </a:blip>
          <a:stretch>
            <a:fillRect/>
          </a:stretch>
        </p:blipFill>
        <p:spPr>
          <a:xfrm>
            <a:off x="1850806" y="1742238"/>
            <a:ext cx="360000" cy="360000"/>
          </a:xfrm>
          <a:prstGeom prst="rect">
            <a:avLst/>
          </a:prstGeom>
        </p:spPr>
      </p:pic>
      <p:pic>
        <p:nvPicPr>
          <p:cNvPr id="5" name="1103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extLst>
              <a:ext uri="{28A0092B-C50C-407E-A947-70E740481C1C}">
                <a14:useLocalDpi xmlns:a14="http://schemas.microsoft.com/office/drawing/2010/main" val="0"/>
              </a:ext>
            </a:extLst>
          </a:blip>
          <a:stretch>
            <a:fillRect/>
          </a:stretch>
        </p:blipFill>
        <p:spPr>
          <a:xfrm>
            <a:off x="4816594" y="1742198"/>
            <a:ext cx="360000" cy="360000"/>
          </a:xfrm>
          <a:prstGeom prst="rect">
            <a:avLst/>
          </a:prstGeom>
        </p:spPr>
      </p:pic>
      <p:pic>
        <p:nvPicPr>
          <p:cNvPr id="7" name="1103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extLst>
              <a:ext uri="{28A0092B-C50C-407E-A947-70E740481C1C}">
                <a14:useLocalDpi xmlns:a14="http://schemas.microsoft.com/office/drawing/2010/main" val="0"/>
              </a:ext>
            </a:extLst>
          </a:blip>
          <a:stretch>
            <a:fillRect/>
          </a:stretch>
        </p:blipFill>
        <p:spPr>
          <a:xfrm>
            <a:off x="7843720" y="1742278"/>
            <a:ext cx="360000" cy="360000"/>
          </a:xfrm>
          <a:prstGeom prst="rect">
            <a:avLst/>
          </a:prstGeom>
        </p:spPr>
      </p:pic>
      <p:sp>
        <p:nvSpPr>
          <p:cNvPr id="2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23" name="グループ化 22"/>
          <p:cNvGrpSpPr/>
          <p:nvPr/>
        </p:nvGrpSpPr>
        <p:grpSpPr>
          <a:xfrm>
            <a:off x="35496" y="131193"/>
            <a:ext cx="9110484" cy="378668"/>
            <a:chOff x="35496" y="131193"/>
            <a:chExt cx="9110484" cy="378668"/>
          </a:xfrm>
        </p:grpSpPr>
        <p:pic>
          <p:nvPicPr>
            <p:cNvPr id="24"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a:stCxn id="24"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29" name="タイトル 1"/>
          <p:cNvSpPr txBox="1">
            <a:spLocks/>
          </p:cNvSpPr>
          <p:nvPr/>
        </p:nvSpPr>
        <p:spPr>
          <a:xfrm>
            <a:off x="180998" y="260768"/>
            <a:ext cx="5255098"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500" dirty="0" smtClean="0">
                <a:latin typeface="ＭＳ Ｐゴシック 見出し"/>
              </a:rPr>
              <a:t>きいて　いいましょう　</a:t>
            </a:r>
            <a:r>
              <a:rPr lang="en-US" altLang="ja-JP" sz="3500" dirty="0" smtClean="0">
                <a:latin typeface="ＭＳ Ｐゴシック 見出し"/>
              </a:rPr>
              <a:t>3</a:t>
            </a:r>
          </a:p>
        </p:txBody>
      </p:sp>
      <p:pic>
        <p:nvPicPr>
          <p:cNvPr id="8" name="110300">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cstate="print">
            <a:extLst>
              <a:ext uri="{28A0092B-C50C-407E-A947-70E740481C1C}">
                <a14:useLocalDpi xmlns:a14="http://schemas.microsoft.com/office/drawing/2010/main" val="0"/>
              </a:ext>
            </a:extLst>
          </a:blip>
          <a:stretch>
            <a:fillRect/>
          </a:stretch>
        </p:blipFill>
        <p:spPr>
          <a:xfrm>
            <a:off x="4738984" y="563455"/>
            <a:ext cx="481088" cy="489281"/>
          </a:xfrm>
          <a:prstGeom prst="rect">
            <a:avLst/>
          </a:prstGeom>
        </p:spPr>
      </p:pic>
    </p:spTree>
    <p:extLst>
      <p:ext uri="{BB962C8B-B14F-4D97-AF65-F5344CB8AC3E}">
        <p14:creationId xmlns:p14="http://schemas.microsoft.com/office/powerpoint/2010/main" val="305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564"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564"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650" fill="hold"/>
                                        <p:tgtEl>
                                          <p:spTgt spid="7"/>
                                        </p:tgtEl>
                                      </p:cBhvr>
                                    </p:cmd>
                                  </p:childTnLst>
                                </p:cTn>
                              </p:par>
                            </p:childTnLst>
                          </p:cTn>
                        </p:par>
                      </p:childTnLst>
                    </p:cTn>
                  </p:par>
                </p:childTnLst>
              </p:cTn>
              <p:nextCondLst>
                <p:cond evt="onClick" delay="0">
                  <p:tgtEl>
                    <p:spTgt spid="7"/>
                  </p:tgtEl>
                </p:cond>
              </p:nextCondLst>
            </p:seq>
            <p:audio>
              <p:cMediaNode vol="80000">
                <p:cTn id="32" fill="hold" display="0">
                  <p:stCondLst>
                    <p:cond delay="indefinite"/>
                  </p:stCondLst>
                  <p:endCondLst>
                    <p:cond evt="onStopAudio" delay="0">
                      <p:tgtEl>
                        <p:sldTgt/>
                      </p:tgtEl>
                    </p:cond>
                  </p:endCondLst>
                </p:cTn>
                <p:tgtEl>
                  <p:spTgt spid="7"/>
                </p:tgtEl>
              </p:cMediaNode>
            </p:audi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783" fill="hold"/>
                                        <p:tgtEl>
                                          <p:spTgt spid="8"/>
                                        </p:tgtEl>
                                      </p:cBhvr>
                                    </p:cmd>
                                  </p:childTnLst>
                                </p:cTn>
                              </p:par>
                            </p:childTnLst>
                          </p:cTn>
                        </p:par>
                      </p:childTnLst>
                    </p:cTn>
                  </p:par>
                </p:childTnLst>
              </p:cTn>
              <p:nextCondLst>
                <p:cond evt="onClick" delay="0">
                  <p:tgtEl>
                    <p:spTgt spid="8"/>
                  </p:tgtEl>
                </p:cond>
              </p:nextCondLst>
            </p:seq>
            <p:audio>
              <p:cMediaNode vol="80000">
                <p:cTn id="38" fill="hold" display="0">
                  <p:stCondLst>
                    <p:cond delay="indefinite"/>
                  </p:stCondLst>
                  <p:endCondLst>
                    <p:cond evt="onStopAudio" delay="0">
                      <p:tgtEl>
                        <p:sldTgt/>
                      </p:tgtEl>
                    </p:cond>
                  </p:endCondLst>
                </p:cTn>
                <p:tgtEl>
                  <p:spTgt spid="8"/>
                </p:tgtEl>
              </p:cMediaNode>
            </p:audio>
          </p:childTnLst>
        </p:cTn>
      </p:par>
    </p:tnLst>
    <p:bldLst>
      <p:bldP spid="10" grpId="0" animBg="1"/>
      <p:bldP spid="2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971600" y="3933056"/>
            <a:ext cx="7200800" cy="1800200"/>
          </a:xfrm>
          <a:noFill/>
        </p:spPr>
        <p:txBody>
          <a:bodyPr>
            <a:noAutofit/>
          </a:bodyPr>
          <a:lstStyle/>
          <a:p>
            <a:pPr marL="0" indent="0" algn="just">
              <a:lnSpc>
                <a:spcPct val="100000"/>
              </a:lnSpc>
              <a:buNone/>
            </a:pPr>
            <a:r>
              <a:rPr kumimoji="1" lang="en-US" altLang="ja-JP" dirty="0" err="1"/>
              <a:t>Apa</a:t>
            </a:r>
            <a:r>
              <a:rPr kumimoji="1" lang="en-US" altLang="ja-JP" dirty="0"/>
              <a:t> yang </a:t>
            </a:r>
            <a:r>
              <a:rPr kumimoji="1" lang="en-US" altLang="ja-JP" dirty="0" err="1"/>
              <a:t>sering</a:t>
            </a:r>
            <a:r>
              <a:rPr kumimoji="1" lang="en-US" altLang="ja-JP" dirty="0"/>
              <a:t> </a:t>
            </a:r>
            <a:r>
              <a:rPr kumimoji="1" lang="en-US" altLang="ja-JP" dirty="0" err="1"/>
              <a:t>dimakan</a:t>
            </a:r>
            <a:r>
              <a:rPr kumimoji="1" lang="en-US" altLang="ja-JP" dirty="0"/>
              <a:t> </a:t>
            </a:r>
            <a:r>
              <a:rPr kumimoji="1" lang="en-US" altLang="ja-JP" dirty="0" err="1"/>
              <a:t>saat</a:t>
            </a:r>
            <a:r>
              <a:rPr kumimoji="1" lang="en-US" altLang="ja-JP" dirty="0"/>
              <a:t> </a:t>
            </a:r>
            <a:r>
              <a:rPr kumimoji="1" lang="en-US" altLang="ja-JP" dirty="0" err="1"/>
              <a:t>makan</a:t>
            </a:r>
            <a:r>
              <a:rPr kumimoji="1" lang="en-US" altLang="ja-JP" dirty="0"/>
              <a:t> </a:t>
            </a:r>
            <a:r>
              <a:rPr kumimoji="1" lang="en-US" altLang="ja-JP" dirty="0" err="1"/>
              <a:t>siang</a:t>
            </a:r>
            <a:r>
              <a:rPr kumimoji="1" lang="en-US" altLang="ja-JP" dirty="0"/>
              <a:t>? </a:t>
            </a:r>
            <a:r>
              <a:rPr kumimoji="1" lang="en-US" altLang="ja-JP" dirty="0" err="1"/>
              <a:t>Makan</a:t>
            </a:r>
            <a:r>
              <a:rPr kumimoji="1" lang="en-US" altLang="ja-JP" dirty="0"/>
              <a:t> di mana, </a:t>
            </a:r>
            <a:r>
              <a:rPr kumimoji="1" lang="en-US" altLang="ja-JP" dirty="0" err="1"/>
              <a:t>dan</a:t>
            </a:r>
            <a:r>
              <a:rPr kumimoji="1" lang="en-US" altLang="ja-JP" dirty="0"/>
              <a:t> </a:t>
            </a:r>
            <a:r>
              <a:rPr kumimoji="1" lang="en-US" altLang="ja-JP" dirty="0" err="1"/>
              <a:t>dengan</a:t>
            </a:r>
            <a:r>
              <a:rPr kumimoji="1" lang="en-US" altLang="ja-JP" dirty="0"/>
              <a:t> </a:t>
            </a:r>
            <a:r>
              <a:rPr kumimoji="1" lang="en-US" altLang="ja-JP" dirty="0" err="1"/>
              <a:t>siapa</a:t>
            </a:r>
            <a:r>
              <a:rPr kumimoji="1" lang="en-US" altLang="ja-JP" dirty="0"/>
              <a:t>? Mari </a:t>
            </a:r>
            <a:r>
              <a:rPr kumimoji="1" lang="en-US" altLang="ja-JP" dirty="0" err="1"/>
              <a:t>mewawancarai</a:t>
            </a:r>
            <a:r>
              <a:rPr kumimoji="1" lang="en-US" altLang="ja-JP" dirty="0"/>
              <a:t> </a:t>
            </a:r>
            <a:r>
              <a:rPr kumimoji="1" lang="en-US" altLang="ja-JP" dirty="0" err="1"/>
              <a:t>temanmu</a:t>
            </a:r>
            <a:r>
              <a:rPr kumimoji="1" lang="en-US" altLang="ja-JP" dirty="0"/>
              <a:t>, </a:t>
            </a:r>
            <a:r>
              <a:rPr kumimoji="1" lang="en-US" altLang="ja-JP" dirty="0" err="1"/>
              <a:t>dan</a:t>
            </a:r>
            <a:r>
              <a:rPr kumimoji="1" lang="en-US" altLang="ja-JP" dirty="0"/>
              <a:t> </a:t>
            </a:r>
            <a:r>
              <a:rPr kumimoji="1" lang="en-US" altLang="ja-JP" dirty="0" err="1"/>
              <a:t>simpulkan</a:t>
            </a:r>
            <a:r>
              <a:rPr kumimoji="1" lang="en-US" altLang="ja-JP" dirty="0"/>
              <a:t> </a:t>
            </a:r>
            <a:r>
              <a:rPr kumimoji="1" lang="en-US" altLang="ja-JP" dirty="0" err="1"/>
              <a:t>hasilnya</a:t>
            </a:r>
            <a:r>
              <a:rPr kumimoji="1" lang="en-US" altLang="ja-JP" dirty="0"/>
              <a:t>.</a:t>
            </a:r>
            <a:endParaRPr kumimoji="1" lang="ja-JP" altLang="en-US"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35496" y="131193"/>
            <a:ext cx="9110484" cy="378668"/>
            <a:chOff x="35496" y="131193"/>
            <a:chExt cx="9110484" cy="378668"/>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131193"/>
              <a:ext cx="469548" cy="3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7" idx="1"/>
            </p:cNvCxnSpPr>
            <p:nvPr/>
          </p:nvCxnSpPr>
          <p:spPr>
            <a:xfrm flipH="1">
              <a:off x="35496" y="320527"/>
              <a:ext cx="8424936"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8929980" y="320527"/>
              <a:ext cx="21600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618" y="1959516"/>
            <a:ext cx="6876764" cy="72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342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5130</TotalTime>
  <Words>3816</Words>
  <Application>Microsoft Office PowerPoint</Application>
  <PresentationFormat>画面に合わせる (4:3)</PresentationFormat>
  <Paragraphs>693</Paragraphs>
  <Slides>31</Slides>
  <Notes>31</Notes>
  <HiddenSlides>0</HiddenSlides>
  <MMClips>29</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Office テーマ</vt:lpstr>
      <vt:lpstr>Bab 8  いっしょに　たべませんか Isshoni tabemasen ka</vt:lpstr>
      <vt:lpstr>みて　かんがえましょう</vt:lpstr>
      <vt:lpstr>PowerPoint プレゼンテーション</vt:lpstr>
      <vt:lpstr>きいて　いいましょう　1　</vt:lpstr>
      <vt:lpstr>よみましょう</vt:lpstr>
      <vt:lpstr>きいて　いいましょう　2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PowerPoint プレゼンテーション</vt:lpstr>
      <vt:lpstr>Penyebutan Jumlah Orang</vt:lpstr>
      <vt:lpstr>PowerPoint プレゼンテーション</vt:lpstr>
      <vt:lpstr>PowerPoint プレゼンテーション</vt:lpstr>
      <vt:lpstr>PowerPoint プレゼンテーション</vt:lpstr>
      <vt:lpstr>PowerPoint プレゼンテーション</vt:lpstr>
      <vt:lpstr>ききましょう　2</vt:lpstr>
      <vt:lpstr>はなしましょう　2 </vt:lpstr>
      <vt:lpstr>はなしましょう　2 </vt:lpstr>
      <vt:lpstr>ロールプレイ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Rangkuman Materi Pembelajaran ②</vt:lpstr>
      <vt:lpstr>Rangkuman Materi Pembelajaran ③</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9 ここは　としょしつです</dc:title>
  <dc:creator>hatta</dc:creator>
  <cp:lastModifiedBy>Eko</cp:lastModifiedBy>
  <cp:revision>649</cp:revision>
  <cp:lastPrinted>2017-05-18T12:28:41Z</cp:lastPrinted>
  <dcterms:created xsi:type="dcterms:W3CDTF">2015-01-26T14:16:00Z</dcterms:created>
  <dcterms:modified xsi:type="dcterms:W3CDTF">2017-08-08T07:18:21Z</dcterms:modified>
</cp:coreProperties>
</file>